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1C080-8912-44BD-9401-64244354F698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499DF-D3CE-40B0-BD0E-3222AADCED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D6F66-0866-4F92-BCA0-DF5521F85AE4}" type="slidenum">
              <a:rPr lang="ru-RU"/>
              <a:pPr/>
              <a:t>42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47B63-04DD-450F-BD80-647C0B8F009E}" type="slidenum">
              <a:rPr lang="ru-RU"/>
              <a:pPr/>
              <a:t>43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67779-A4DB-49BB-8C21-9C7D5DB51E0E}" type="slidenum">
              <a:rPr lang="ru-RU"/>
              <a:pPr/>
              <a:t>44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71096" y="12781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 hasCustomPrompt="1"/>
          </p:nvPr>
        </p:nvSpPr>
        <p:spPr>
          <a:xfrm>
            <a:off x="287524" y="3645024"/>
            <a:ext cx="8568952" cy="72008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err="1" smtClean="0"/>
              <a:t>Телепова</a:t>
            </a:r>
            <a:r>
              <a:rPr kumimoji="0" lang="ru-RU" dirty="0" smtClean="0"/>
              <a:t> Наталья Владимировна, учитель МБОУ «СОШ № 11» г. Кемерово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985-D60F-4C1C-8A71-9B40427E769E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3"/>
          </p:nvPr>
        </p:nvSpPr>
        <p:spPr>
          <a:xfrm>
            <a:off x="876774" y="332656"/>
            <a:ext cx="7402016" cy="457200"/>
          </a:xfrm>
        </p:spPr>
        <p:txBody>
          <a:bodyPr/>
          <a:lstStyle/>
          <a:p>
            <a:pPr algn="ctr"/>
            <a:r>
              <a:rPr lang="ru-RU" dirty="0" err="1" smtClean="0"/>
              <a:t>Телепова</a:t>
            </a:r>
            <a:r>
              <a:rPr lang="ru-RU" dirty="0" smtClean="0"/>
              <a:t> Наталья Владимировна, учитель МБОУ «СОШ № 11» г. Кемерово</a:t>
            </a:r>
            <a:endParaRPr lang="en-US" dirty="0" smtClean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985-D60F-4C1C-8A71-9B40427E769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985-D60F-4C1C-8A71-9B40427E769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985-D60F-4C1C-8A71-9B40427E769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985-D60F-4C1C-8A71-9B40427E769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6"/>
          <p:cNvSpPr txBox="1">
            <a:spLocks/>
          </p:cNvSpPr>
          <p:nvPr userDrawn="1"/>
        </p:nvSpPr>
        <p:spPr>
          <a:xfrm>
            <a:off x="251520" y="260648"/>
            <a:ext cx="8712968" cy="432048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/>
              <a:t>Телепова Наталья Владимировна, учитель математики МБОУ «СОШ № 11» г. Кемерово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985-D60F-4C1C-8A71-9B40427E769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985-D60F-4C1C-8A71-9B40427E769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985-D60F-4C1C-8A71-9B40427E769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985-D60F-4C1C-8A71-9B40427E769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985-D60F-4C1C-8A71-9B40427E769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2985-D60F-4C1C-8A71-9B40427E769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372985-D60F-4C1C-8A71-9B40427E769E}" type="datetimeFigureOut">
              <a:rPr lang="ru-RU" smtClean="0"/>
              <a:pPr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05390A-56D4-48DF-9842-CA9CF73E5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4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7.xml"/><Relationship Id="rId4" Type="http://schemas.openxmlformats.org/officeDocument/2006/relationships/slide" Target="slide45.xml"/><Relationship Id="rId9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sun9-67.userapi.com/c854416/v854416966/73ea7/usKT-sbxlb8.jpg" TargetMode="External"/><Relationship Id="rId3" Type="http://schemas.openxmlformats.org/officeDocument/2006/relationships/hyperlink" Target="https://yandex.ru/collections/card/5e906ac9bf5a968589ea0aec/" TargetMode="External"/><Relationship Id="rId7" Type="http://schemas.openxmlformats.org/officeDocument/2006/relationships/hyperlink" Target="https://d23.com/app/uploads/2016/10/780x463-100616_home-made-disney-halloween-costumes_11.jpg" TargetMode="External"/><Relationship Id="rId12" Type="http://schemas.openxmlformats.org/officeDocument/2006/relationships/hyperlink" Target="https://le-savchen.ucoz.ru/" TargetMode="External"/><Relationship Id="rId2" Type="http://schemas.openxmlformats.org/officeDocument/2006/relationships/hyperlink" Target="https://tursputnik.com/2016/08/samye-znamenitye-i-poseschaemye-mesta-mir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onkurs-dlya-pedagogov.info/wp-content/uploads/2014/02/021814_0643_11.jpg" TargetMode="External"/><Relationship Id="rId11" Type="http://schemas.openxmlformats.org/officeDocument/2006/relationships/hyperlink" Target="https://i.pinimg.com/236x/d2/29/71/d229716e0a6252243b28e30eb434d7d7--red-dots-polka-dots.jpg" TargetMode="External"/><Relationship Id="rId5" Type="http://schemas.openxmlformats.org/officeDocument/2006/relationships/hyperlink" Target="https://sun9-33.userapi.com/c625627/v625627810/5fff/hEao6DDacXI.jpg" TargetMode="External"/><Relationship Id="rId10" Type="http://schemas.openxmlformats.org/officeDocument/2006/relationships/hyperlink" Target="https://prikolnye-kartinki.ru/img/picture/Oct/24/c7b62333c6adfecc6607016505ac4da5/mini_8.jpg" TargetMode="External"/><Relationship Id="rId4" Type="http://schemas.openxmlformats.org/officeDocument/2006/relationships/hyperlink" Target="https://yandex.ru/images/search?pos=0&amp;cbir_id=2453834/nbUEiLii_5L8ZKwq5PbPBQ&amp;img_url=https://live4fun.ru/data/old_pictures/img_4738044_5540_21.jpg&amp;rpt=imagelike" TargetMode="External"/><Relationship Id="rId9" Type="http://schemas.openxmlformats.org/officeDocument/2006/relationships/hyperlink" Target="https://s1.slide-share.ru/s_slide/11e169b994af06f549ff0632b40a31ff/e63197f0-28bf-4160-9bbf-a631ade87177.jpe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«Час занимательной математики»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1"/>
          <a:ext cx="8215342" cy="4929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31505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786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Веселые вопросы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357430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Москвы в Петербург вышел поезд со скоростью 60 км/ч, а из Петербурга в Москву вышел второй поезд со скоростью 70 км/ч. Какой из поездов будет дальше от Москвы в момент встречи?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286388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встрече поезда окажутся на одинаковом расстоянии от Москвы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1142976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429520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 начало 10">
            <a:hlinkClick r:id="rId2" action="ppaction://hlinksldjump" highlightClick="1"/>
          </p:cNvPr>
          <p:cNvSpPr/>
          <p:nvPr/>
        </p:nvSpPr>
        <p:spPr>
          <a:xfrm>
            <a:off x="7358082" y="4429132"/>
            <a:ext cx="1214446" cy="928694"/>
          </a:xfrm>
          <a:prstGeom prst="actionButtonBeginning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со спичками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35743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спичек построен дом . Переложить две спички так, чтобы дом повернулся другой стороной.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1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400050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109" y="5561935"/>
            <a:ext cx="45704" cy="79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7224" y="5429264"/>
            <a:ext cx="120926" cy="17689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27803" y="5561935"/>
            <a:ext cx="45704" cy="79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18" y="5429264"/>
            <a:ext cx="120926" cy="17689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56497" y="5561935"/>
            <a:ext cx="45704" cy="79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714612" y="5429264"/>
            <a:ext cx="120926" cy="17689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2365186" y="5944697"/>
            <a:ext cx="45704" cy="79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16200000">
            <a:off x="1885340" y="6258536"/>
            <a:ext cx="120926" cy="17689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1436492" y="5944697"/>
            <a:ext cx="45704" cy="79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16200000">
            <a:off x="956646" y="6258536"/>
            <a:ext cx="120926" cy="17689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2365186" y="5016003"/>
            <a:ext cx="45704" cy="79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6200000">
            <a:off x="1885340" y="5329842"/>
            <a:ext cx="120926" cy="17689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1936558" y="4230185"/>
            <a:ext cx="45704" cy="79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rot="16200000">
            <a:off x="1456712" y="4544024"/>
            <a:ext cx="120926" cy="17689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9920000">
            <a:off x="1640737" y="4740378"/>
            <a:ext cx="45704" cy="79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20000">
            <a:off x="1391736" y="4661479"/>
            <a:ext cx="120926" cy="17689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800000">
            <a:off x="1120773" y="4720071"/>
            <a:ext cx="45704" cy="79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 rot="1800000">
            <a:off x="1300578" y="4644512"/>
            <a:ext cx="120926" cy="17689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19920000">
            <a:off x="2569431" y="4668940"/>
            <a:ext cx="45704" cy="79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 rot="19920000">
            <a:off x="2320430" y="4590041"/>
            <a:ext cx="120926" cy="17689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06"/>
          <p:cNvGrpSpPr/>
          <p:nvPr/>
        </p:nvGrpSpPr>
        <p:grpSpPr>
          <a:xfrm>
            <a:off x="4786314" y="5429264"/>
            <a:ext cx="120926" cy="928694"/>
            <a:chOff x="4786314" y="5429264"/>
            <a:chExt cx="120926" cy="928694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02"/>
          <p:cNvGrpSpPr/>
          <p:nvPr/>
        </p:nvGrpSpPr>
        <p:grpSpPr>
          <a:xfrm>
            <a:off x="5715008" y="5429264"/>
            <a:ext cx="120926" cy="928694"/>
            <a:chOff x="5715008" y="5429264"/>
            <a:chExt cx="120926" cy="928694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5756893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5715008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97"/>
          <p:cNvGrpSpPr/>
          <p:nvPr/>
        </p:nvGrpSpPr>
        <p:grpSpPr>
          <a:xfrm>
            <a:off x="6643702" y="5429264"/>
            <a:ext cx="120926" cy="928694"/>
            <a:chOff x="6643702" y="5429264"/>
            <a:chExt cx="120926" cy="928694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6685587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6643702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101"/>
          <p:cNvGrpSpPr/>
          <p:nvPr/>
        </p:nvGrpSpPr>
        <p:grpSpPr>
          <a:xfrm>
            <a:off x="5786446" y="6286520"/>
            <a:ext cx="928693" cy="120926"/>
            <a:chOff x="5786446" y="6286520"/>
            <a:chExt cx="928693" cy="120926"/>
          </a:xfrm>
        </p:grpSpPr>
        <p:sp>
          <p:nvSpPr>
            <p:cNvPr id="84" name="Прямоугольник 83"/>
            <p:cNvSpPr/>
            <p:nvPr/>
          </p:nvSpPr>
          <p:spPr>
            <a:xfrm rot="16200000">
              <a:off x="6294276" y="5944697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 rot="16200000">
              <a:off x="5814430" y="6258536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5"/>
          <p:cNvGrpSpPr/>
          <p:nvPr/>
        </p:nvGrpSpPr>
        <p:grpSpPr>
          <a:xfrm>
            <a:off x="4857752" y="6286520"/>
            <a:ext cx="928693" cy="120926"/>
            <a:chOff x="4857752" y="6286520"/>
            <a:chExt cx="928693" cy="120926"/>
          </a:xfrm>
        </p:grpSpPr>
        <p:sp>
          <p:nvSpPr>
            <p:cNvPr id="86" name="Прямоугольник 85"/>
            <p:cNvSpPr/>
            <p:nvPr/>
          </p:nvSpPr>
          <p:spPr>
            <a:xfrm rot="16200000">
              <a:off x="5365582" y="5944697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 rot="16200000">
              <a:off x="4885736" y="6258536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00"/>
          <p:cNvGrpSpPr/>
          <p:nvPr/>
        </p:nvGrpSpPr>
        <p:grpSpPr>
          <a:xfrm>
            <a:off x="5786446" y="5357826"/>
            <a:ext cx="928693" cy="120926"/>
            <a:chOff x="5786446" y="5357826"/>
            <a:chExt cx="928693" cy="120926"/>
          </a:xfrm>
        </p:grpSpPr>
        <p:sp>
          <p:nvSpPr>
            <p:cNvPr id="88" name="Прямоугольник 87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99"/>
          <p:cNvGrpSpPr/>
          <p:nvPr/>
        </p:nvGrpSpPr>
        <p:grpSpPr>
          <a:xfrm>
            <a:off x="5286380" y="4572008"/>
            <a:ext cx="928693" cy="120926"/>
            <a:chOff x="5357818" y="4572008"/>
            <a:chExt cx="928693" cy="120926"/>
          </a:xfrm>
        </p:grpSpPr>
        <p:sp>
          <p:nvSpPr>
            <p:cNvPr id="90" name="Прямоугольник 89"/>
            <p:cNvSpPr/>
            <p:nvPr/>
          </p:nvSpPr>
          <p:spPr>
            <a:xfrm rot="16200000">
              <a:off x="5865648" y="423018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 rot="16200000">
              <a:off x="5385802" y="454402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03"/>
          <p:cNvGrpSpPr/>
          <p:nvPr/>
        </p:nvGrpSpPr>
        <p:grpSpPr>
          <a:xfrm rot="-300000">
            <a:off x="5323947" y="4654625"/>
            <a:ext cx="294705" cy="874922"/>
            <a:chOff x="5320826" y="4661479"/>
            <a:chExt cx="294705" cy="874922"/>
          </a:xfrm>
        </p:grpSpPr>
        <p:sp>
          <p:nvSpPr>
            <p:cNvPr id="92" name="Прямоугольник 91"/>
            <p:cNvSpPr/>
            <p:nvPr/>
          </p:nvSpPr>
          <p:spPr>
            <a:xfrm rot="19920000">
              <a:off x="5569827" y="4740378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 rot="19920000">
              <a:off x="5320826" y="4661479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104"/>
          <p:cNvGrpSpPr/>
          <p:nvPr/>
        </p:nvGrpSpPr>
        <p:grpSpPr>
          <a:xfrm>
            <a:off x="5049863" y="4644512"/>
            <a:ext cx="300731" cy="871582"/>
            <a:chOff x="5049863" y="4644512"/>
            <a:chExt cx="300731" cy="871582"/>
          </a:xfrm>
        </p:grpSpPr>
        <p:sp>
          <p:nvSpPr>
            <p:cNvPr id="94" name="Прямоугольник 93"/>
            <p:cNvSpPr/>
            <p:nvPr/>
          </p:nvSpPr>
          <p:spPr>
            <a:xfrm rot="1800000">
              <a:off x="5049863" y="4720071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 rot="1800000">
              <a:off x="5229668" y="464451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98"/>
          <p:cNvGrpSpPr/>
          <p:nvPr/>
        </p:nvGrpSpPr>
        <p:grpSpPr>
          <a:xfrm rot="-300000">
            <a:off x="6181204" y="4583185"/>
            <a:ext cx="294705" cy="874922"/>
            <a:chOff x="6249520" y="4590041"/>
            <a:chExt cx="294705" cy="874922"/>
          </a:xfrm>
        </p:grpSpPr>
        <p:sp>
          <p:nvSpPr>
            <p:cNvPr id="96" name="Прямоугольник 95"/>
            <p:cNvSpPr/>
            <p:nvPr/>
          </p:nvSpPr>
          <p:spPr>
            <a:xfrm rot="19920000">
              <a:off x="6498521" y="4668940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 rot="19920000">
              <a:off x="6249520" y="4590041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10486 0.00324 " pathEditMode="relative" ptsTypes="AA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0441 -0.00162 " pathEditMode="relative" ptsTypes="AA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со спичками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35743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Спичечный рак ползет вверх. Переложить три спички так, чтобы он пополз вниз.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2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400050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Группа 98"/>
          <p:cNvGrpSpPr/>
          <p:nvPr/>
        </p:nvGrpSpPr>
        <p:grpSpPr>
          <a:xfrm rot="-300000">
            <a:off x="6252640" y="4011682"/>
            <a:ext cx="294705" cy="874922"/>
            <a:chOff x="6249520" y="4590041"/>
            <a:chExt cx="294705" cy="874922"/>
          </a:xfrm>
        </p:grpSpPr>
        <p:sp>
          <p:nvSpPr>
            <p:cNvPr id="96" name="Прямоугольник 95"/>
            <p:cNvSpPr/>
            <p:nvPr/>
          </p:nvSpPr>
          <p:spPr>
            <a:xfrm rot="19920000">
              <a:off x="6498521" y="4668940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 rot="19920000">
              <a:off x="6249520" y="4590041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78"/>
          <p:cNvGrpSpPr/>
          <p:nvPr/>
        </p:nvGrpSpPr>
        <p:grpSpPr>
          <a:xfrm>
            <a:off x="571472" y="4071942"/>
            <a:ext cx="2943937" cy="2452754"/>
            <a:chOff x="571472" y="4071942"/>
            <a:chExt cx="2943937" cy="2452754"/>
          </a:xfrm>
        </p:grpSpPr>
        <p:grpSp>
          <p:nvGrpSpPr>
            <p:cNvPr id="9" name="Группа 104"/>
            <p:cNvGrpSpPr/>
            <p:nvPr/>
          </p:nvGrpSpPr>
          <p:grpSpPr>
            <a:xfrm>
              <a:off x="3214678" y="4857760"/>
              <a:ext cx="300731" cy="871582"/>
              <a:chOff x="5049863" y="4644512"/>
              <a:chExt cx="300731" cy="871582"/>
            </a:xfrm>
          </p:grpSpPr>
          <p:sp>
            <p:nvSpPr>
              <p:cNvPr id="71" name="Прямоугольник 70"/>
              <p:cNvSpPr/>
              <p:nvPr/>
            </p:nvSpPr>
            <p:spPr>
              <a:xfrm rot="1800000">
                <a:off x="5049863" y="4720071"/>
                <a:ext cx="45704" cy="7960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 rot="1800000">
                <a:off x="5229668" y="4644512"/>
                <a:ext cx="120926" cy="17689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77"/>
            <p:cNvGrpSpPr/>
            <p:nvPr/>
          </p:nvGrpSpPr>
          <p:grpSpPr>
            <a:xfrm>
              <a:off x="571472" y="4071942"/>
              <a:ext cx="2294968" cy="2452754"/>
              <a:chOff x="537601" y="4076925"/>
              <a:chExt cx="2294968" cy="2452754"/>
            </a:xfrm>
          </p:grpSpPr>
          <p:grpSp>
            <p:nvGrpSpPr>
              <p:cNvPr id="11" name="Группа 103"/>
              <p:cNvGrpSpPr/>
              <p:nvPr/>
            </p:nvGrpSpPr>
            <p:grpSpPr>
              <a:xfrm rot="-300000">
                <a:off x="2037798" y="4083120"/>
                <a:ext cx="294705" cy="874922"/>
                <a:chOff x="5320826" y="4661479"/>
                <a:chExt cx="294705" cy="874922"/>
              </a:xfrm>
            </p:grpSpPr>
            <p:sp>
              <p:nvSpPr>
                <p:cNvPr id="92" name="Прямоугольник 91"/>
                <p:cNvSpPr/>
                <p:nvPr/>
              </p:nvSpPr>
              <p:spPr>
                <a:xfrm rot="19920000">
                  <a:off x="5569827" y="4740378"/>
                  <a:ext cx="45704" cy="79602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 rot="19920000">
                  <a:off x="5320826" y="4661479"/>
                  <a:ext cx="120926" cy="17689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" name="Группа 104"/>
              <p:cNvGrpSpPr/>
              <p:nvPr/>
            </p:nvGrpSpPr>
            <p:grpSpPr>
              <a:xfrm rot="120000">
                <a:off x="1729598" y="4076925"/>
                <a:ext cx="300731" cy="871582"/>
                <a:chOff x="5049863" y="4644512"/>
                <a:chExt cx="300731" cy="871582"/>
              </a:xfrm>
            </p:grpSpPr>
            <p:sp>
              <p:nvSpPr>
                <p:cNvPr id="94" name="Прямоугольник 93"/>
                <p:cNvSpPr/>
                <p:nvPr/>
              </p:nvSpPr>
              <p:spPr>
                <a:xfrm rot="1800000">
                  <a:off x="5049863" y="4720071"/>
                  <a:ext cx="45704" cy="79602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Овал 94"/>
                <p:cNvSpPr/>
                <p:nvPr/>
              </p:nvSpPr>
              <p:spPr>
                <a:xfrm rot="1800000">
                  <a:off x="5229668" y="4644512"/>
                  <a:ext cx="120926" cy="17689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103"/>
              <p:cNvGrpSpPr/>
              <p:nvPr/>
            </p:nvGrpSpPr>
            <p:grpSpPr>
              <a:xfrm rot="-300000">
                <a:off x="1537732" y="4868938"/>
                <a:ext cx="294705" cy="874922"/>
                <a:chOff x="5320826" y="4661479"/>
                <a:chExt cx="294705" cy="874922"/>
              </a:xfrm>
            </p:grpSpPr>
            <p:sp>
              <p:nvSpPr>
                <p:cNvPr id="59" name="Прямоугольник 58"/>
                <p:cNvSpPr/>
                <p:nvPr/>
              </p:nvSpPr>
              <p:spPr>
                <a:xfrm rot="19920000">
                  <a:off x="5569827" y="4740378"/>
                  <a:ext cx="45704" cy="79602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Овал 59"/>
                <p:cNvSpPr/>
                <p:nvPr/>
              </p:nvSpPr>
              <p:spPr>
                <a:xfrm rot="19920000">
                  <a:off x="5320826" y="4661479"/>
                  <a:ext cx="120926" cy="17689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" name="Группа 104"/>
              <p:cNvGrpSpPr/>
              <p:nvPr/>
            </p:nvGrpSpPr>
            <p:grpSpPr>
              <a:xfrm>
                <a:off x="2214546" y="4857760"/>
                <a:ext cx="300731" cy="871582"/>
                <a:chOff x="5049863" y="4644512"/>
                <a:chExt cx="300731" cy="871582"/>
              </a:xfrm>
            </p:grpSpPr>
            <p:sp>
              <p:nvSpPr>
                <p:cNvPr id="62" name="Прямоугольник 61"/>
                <p:cNvSpPr/>
                <p:nvPr/>
              </p:nvSpPr>
              <p:spPr>
                <a:xfrm rot="1800000">
                  <a:off x="5049863" y="4720071"/>
                  <a:ext cx="45704" cy="79602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Овал 62"/>
                <p:cNvSpPr/>
                <p:nvPr/>
              </p:nvSpPr>
              <p:spPr>
                <a:xfrm rot="1800000">
                  <a:off x="5229668" y="4644512"/>
                  <a:ext cx="120926" cy="17689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" name="Группа 104"/>
              <p:cNvGrpSpPr/>
              <p:nvPr/>
            </p:nvGrpSpPr>
            <p:grpSpPr>
              <a:xfrm>
                <a:off x="1214414" y="4929198"/>
                <a:ext cx="300731" cy="871582"/>
                <a:chOff x="5049863" y="4644512"/>
                <a:chExt cx="300731" cy="871582"/>
              </a:xfrm>
            </p:grpSpPr>
            <p:sp>
              <p:nvSpPr>
                <p:cNvPr id="65" name="Прямоугольник 64"/>
                <p:cNvSpPr/>
                <p:nvPr/>
              </p:nvSpPr>
              <p:spPr>
                <a:xfrm rot="1800000">
                  <a:off x="5049863" y="4720071"/>
                  <a:ext cx="45704" cy="79602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Овал 65"/>
                <p:cNvSpPr/>
                <p:nvPr/>
              </p:nvSpPr>
              <p:spPr>
                <a:xfrm rot="1800000">
                  <a:off x="5229668" y="4644512"/>
                  <a:ext cx="120926" cy="17689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" name="Группа 103"/>
              <p:cNvGrpSpPr/>
              <p:nvPr/>
            </p:nvGrpSpPr>
            <p:grpSpPr>
              <a:xfrm rot="-300000">
                <a:off x="2537864" y="4868938"/>
                <a:ext cx="294705" cy="874922"/>
                <a:chOff x="5320826" y="4661479"/>
                <a:chExt cx="294705" cy="874922"/>
              </a:xfrm>
            </p:grpSpPr>
            <p:sp>
              <p:nvSpPr>
                <p:cNvPr id="68" name="Прямоугольник 67"/>
                <p:cNvSpPr/>
                <p:nvPr/>
              </p:nvSpPr>
              <p:spPr>
                <a:xfrm rot="19920000">
                  <a:off x="5569827" y="4740378"/>
                  <a:ext cx="45704" cy="79602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 rot="19920000">
                  <a:off x="5320826" y="4661479"/>
                  <a:ext cx="120926" cy="17689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" name="Группа 103"/>
              <p:cNvGrpSpPr/>
              <p:nvPr/>
            </p:nvGrpSpPr>
            <p:grpSpPr>
              <a:xfrm rot="-300000">
                <a:off x="537601" y="4940375"/>
                <a:ext cx="294705" cy="874922"/>
                <a:chOff x="5320826" y="4661479"/>
                <a:chExt cx="294705" cy="874922"/>
              </a:xfrm>
            </p:grpSpPr>
            <p:sp>
              <p:nvSpPr>
                <p:cNvPr id="74" name="Прямоугольник 73"/>
                <p:cNvSpPr/>
                <p:nvPr/>
              </p:nvSpPr>
              <p:spPr>
                <a:xfrm rot="19920000">
                  <a:off x="5569827" y="4740378"/>
                  <a:ext cx="45704" cy="79602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 rot="19920000">
                  <a:off x="5320826" y="4661479"/>
                  <a:ext cx="120926" cy="17689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" name="Группа 103"/>
              <p:cNvGrpSpPr/>
              <p:nvPr/>
            </p:nvGrpSpPr>
            <p:grpSpPr>
              <a:xfrm rot="-300000">
                <a:off x="2037799" y="5654757"/>
                <a:ext cx="294705" cy="874922"/>
                <a:chOff x="5320826" y="4661479"/>
                <a:chExt cx="294705" cy="874922"/>
              </a:xfrm>
            </p:grpSpPr>
            <p:sp>
              <p:nvSpPr>
                <p:cNvPr id="77" name="Прямоугольник 76"/>
                <p:cNvSpPr/>
                <p:nvPr/>
              </p:nvSpPr>
              <p:spPr>
                <a:xfrm rot="19920000">
                  <a:off x="5569827" y="4740378"/>
                  <a:ext cx="45704" cy="79602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 rot="19920000">
                  <a:off x="5320826" y="4661479"/>
                  <a:ext cx="120926" cy="17689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" name="Группа 104"/>
              <p:cNvGrpSpPr/>
              <p:nvPr/>
            </p:nvGrpSpPr>
            <p:grpSpPr>
              <a:xfrm>
                <a:off x="1785918" y="5643578"/>
                <a:ext cx="300731" cy="871582"/>
                <a:chOff x="5049863" y="4644512"/>
                <a:chExt cx="300731" cy="871582"/>
              </a:xfrm>
            </p:grpSpPr>
            <p:sp>
              <p:nvSpPr>
                <p:cNvPr id="100" name="Прямоугольник 99"/>
                <p:cNvSpPr/>
                <p:nvPr/>
              </p:nvSpPr>
              <p:spPr>
                <a:xfrm rot="1800000">
                  <a:off x="5049863" y="4720071"/>
                  <a:ext cx="45704" cy="79602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 rot="1800000">
                  <a:off x="5229668" y="4644512"/>
                  <a:ext cx="120926" cy="17689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20" name="Группа 104"/>
          <p:cNvGrpSpPr/>
          <p:nvPr/>
        </p:nvGrpSpPr>
        <p:grpSpPr>
          <a:xfrm rot="120000">
            <a:off x="6015877" y="4005485"/>
            <a:ext cx="300731" cy="871582"/>
            <a:chOff x="5049863" y="4644512"/>
            <a:chExt cx="300731" cy="871582"/>
          </a:xfrm>
        </p:grpSpPr>
        <p:sp>
          <p:nvSpPr>
            <p:cNvPr id="103" name="Прямоугольник 102"/>
            <p:cNvSpPr/>
            <p:nvPr/>
          </p:nvSpPr>
          <p:spPr>
            <a:xfrm rot="1800000">
              <a:off x="5049863" y="4720071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 rot="1800000">
              <a:off x="5229668" y="464451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104"/>
          <p:cNvGrpSpPr/>
          <p:nvPr/>
        </p:nvGrpSpPr>
        <p:grpSpPr>
          <a:xfrm>
            <a:off x="6500826" y="4786322"/>
            <a:ext cx="300731" cy="871582"/>
            <a:chOff x="5049863" y="4644512"/>
            <a:chExt cx="300731" cy="871582"/>
          </a:xfrm>
        </p:grpSpPr>
        <p:sp>
          <p:nvSpPr>
            <p:cNvPr id="106" name="Прямоугольник 105"/>
            <p:cNvSpPr/>
            <p:nvPr/>
          </p:nvSpPr>
          <p:spPr>
            <a:xfrm rot="1800000">
              <a:off x="5049863" y="4720071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 rot="1800000">
              <a:off x="5229668" y="464451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103"/>
          <p:cNvGrpSpPr/>
          <p:nvPr/>
        </p:nvGrpSpPr>
        <p:grpSpPr>
          <a:xfrm rot="-300000">
            <a:off x="5824012" y="4797500"/>
            <a:ext cx="294705" cy="874922"/>
            <a:chOff x="5320826" y="4661479"/>
            <a:chExt cx="294705" cy="874922"/>
          </a:xfrm>
        </p:grpSpPr>
        <p:sp>
          <p:nvSpPr>
            <p:cNvPr id="109" name="Прямоугольник 108"/>
            <p:cNvSpPr/>
            <p:nvPr/>
          </p:nvSpPr>
          <p:spPr>
            <a:xfrm rot="19920000">
              <a:off x="5569827" y="4740378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 rot="19920000">
              <a:off x="5320826" y="4661479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103"/>
          <p:cNvGrpSpPr/>
          <p:nvPr/>
        </p:nvGrpSpPr>
        <p:grpSpPr>
          <a:xfrm rot="-300000">
            <a:off x="6752706" y="4797499"/>
            <a:ext cx="294705" cy="874922"/>
            <a:chOff x="5320826" y="4661479"/>
            <a:chExt cx="294705" cy="874922"/>
          </a:xfrm>
        </p:grpSpPr>
        <p:sp>
          <p:nvSpPr>
            <p:cNvPr id="112" name="Прямоугольник 111"/>
            <p:cNvSpPr/>
            <p:nvPr/>
          </p:nvSpPr>
          <p:spPr>
            <a:xfrm rot="19920000">
              <a:off x="5569827" y="4740378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 rot="19920000">
              <a:off x="5320826" y="4661479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104"/>
          <p:cNvGrpSpPr/>
          <p:nvPr/>
        </p:nvGrpSpPr>
        <p:grpSpPr>
          <a:xfrm>
            <a:off x="7429520" y="4786322"/>
            <a:ext cx="300731" cy="871582"/>
            <a:chOff x="5049863" y="4644512"/>
            <a:chExt cx="300731" cy="871582"/>
          </a:xfrm>
        </p:grpSpPr>
        <p:sp>
          <p:nvSpPr>
            <p:cNvPr id="115" name="Прямоугольник 114"/>
            <p:cNvSpPr/>
            <p:nvPr/>
          </p:nvSpPr>
          <p:spPr>
            <a:xfrm rot="1800000">
              <a:off x="5049863" y="4720071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 rot="1800000">
              <a:off x="5229668" y="464451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104"/>
          <p:cNvGrpSpPr/>
          <p:nvPr/>
        </p:nvGrpSpPr>
        <p:grpSpPr>
          <a:xfrm>
            <a:off x="5572132" y="4786322"/>
            <a:ext cx="300731" cy="871582"/>
            <a:chOff x="5049863" y="4644512"/>
            <a:chExt cx="300731" cy="871582"/>
          </a:xfrm>
        </p:grpSpPr>
        <p:sp>
          <p:nvSpPr>
            <p:cNvPr id="118" name="Прямоугольник 117"/>
            <p:cNvSpPr/>
            <p:nvPr/>
          </p:nvSpPr>
          <p:spPr>
            <a:xfrm rot="1800000">
              <a:off x="5049863" y="4720071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rot="1800000">
              <a:off x="5229668" y="464451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103"/>
          <p:cNvGrpSpPr/>
          <p:nvPr/>
        </p:nvGrpSpPr>
        <p:grpSpPr>
          <a:xfrm rot="-300000">
            <a:off x="4895319" y="4797499"/>
            <a:ext cx="294705" cy="874922"/>
            <a:chOff x="5320826" y="4661479"/>
            <a:chExt cx="294705" cy="874922"/>
          </a:xfrm>
        </p:grpSpPr>
        <p:sp>
          <p:nvSpPr>
            <p:cNvPr id="121" name="Прямоугольник 120"/>
            <p:cNvSpPr/>
            <p:nvPr/>
          </p:nvSpPr>
          <p:spPr>
            <a:xfrm rot="19920000">
              <a:off x="5569827" y="4740378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 rot="19920000">
              <a:off x="5320826" y="4661479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103"/>
          <p:cNvGrpSpPr/>
          <p:nvPr/>
        </p:nvGrpSpPr>
        <p:grpSpPr>
          <a:xfrm rot="-300000">
            <a:off x="6324078" y="5583318"/>
            <a:ext cx="294705" cy="874922"/>
            <a:chOff x="5320826" y="4661479"/>
            <a:chExt cx="294705" cy="874922"/>
          </a:xfrm>
        </p:grpSpPr>
        <p:sp>
          <p:nvSpPr>
            <p:cNvPr id="124" name="Прямоугольник 123"/>
            <p:cNvSpPr/>
            <p:nvPr/>
          </p:nvSpPr>
          <p:spPr>
            <a:xfrm rot="19920000">
              <a:off x="5569827" y="4740378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 rot="19920000">
              <a:off x="5320826" y="4661479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04"/>
          <p:cNvGrpSpPr/>
          <p:nvPr/>
        </p:nvGrpSpPr>
        <p:grpSpPr>
          <a:xfrm>
            <a:off x="6072198" y="5572140"/>
            <a:ext cx="300731" cy="871582"/>
            <a:chOff x="5049863" y="4644512"/>
            <a:chExt cx="300731" cy="871582"/>
          </a:xfrm>
        </p:grpSpPr>
        <p:sp>
          <p:nvSpPr>
            <p:cNvPr id="127" name="Прямоугольник 126"/>
            <p:cNvSpPr/>
            <p:nvPr/>
          </p:nvSpPr>
          <p:spPr>
            <a:xfrm rot="1800000">
              <a:off x="5049863" y="4720071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 rot="1800000">
              <a:off x="5229668" y="464451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556E-6 L 0.10347 0.22871 " pathEditMode="relative" ptsTypes="AA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9531 -0.2289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30469 -0.00162 " pathEditMode="relative" ptsTypes="AA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со спичками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35743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спичечной фигуре переложить три спички так, чтобы получилось три равных квадрата.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3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4000504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" name="Группа 66"/>
          <p:cNvGrpSpPr/>
          <p:nvPr/>
        </p:nvGrpSpPr>
        <p:grpSpPr>
          <a:xfrm>
            <a:off x="714348" y="5357826"/>
            <a:ext cx="120926" cy="928694"/>
            <a:chOff x="4786314" y="5429264"/>
            <a:chExt cx="120926" cy="928694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75"/>
          <p:cNvGrpSpPr/>
          <p:nvPr/>
        </p:nvGrpSpPr>
        <p:grpSpPr>
          <a:xfrm>
            <a:off x="714348" y="4429132"/>
            <a:ext cx="120926" cy="928694"/>
            <a:chOff x="4786314" y="5429264"/>
            <a:chExt cx="120926" cy="928694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</p:grpSp>
      <p:grpSp>
        <p:nvGrpSpPr>
          <p:cNvPr id="9" name="Группа 79"/>
          <p:cNvGrpSpPr/>
          <p:nvPr/>
        </p:nvGrpSpPr>
        <p:grpSpPr>
          <a:xfrm>
            <a:off x="5286380" y="5286388"/>
            <a:ext cx="120926" cy="928694"/>
            <a:chOff x="4786314" y="5429264"/>
            <a:chExt cx="120926" cy="928694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82"/>
          <p:cNvGrpSpPr/>
          <p:nvPr/>
        </p:nvGrpSpPr>
        <p:grpSpPr>
          <a:xfrm>
            <a:off x="785786" y="4357694"/>
            <a:ext cx="928693" cy="120926"/>
            <a:chOff x="5786446" y="5357826"/>
            <a:chExt cx="928693" cy="120926"/>
          </a:xfrm>
        </p:grpSpPr>
        <p:sp>
          <p:nvSpPr>
            <p:cNvPr id="84" name="Прямоугольник 83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85"/>
          <p:cNvGrpSpPr/>
          <p:nvPr/>
        </p:nvGrpSpPr>
        <p:grpSpPr>
          <a:xfrm>
            <a:off x="1785918" y="4357694"/>
            <a:ext cx="928693" cy="120926"/>
            <a:chOff x="5786446" y="5357826"/>
            <a:chExt cx="928693" cy="120926"/>
          </a:xfrm>
        </p:grpSpPr>
        <p:sp>
          <p:nvSpPr>
            <p:cNvPr id="87" name="Прямоугольник 86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88"/>
          <p:cNvGrpSpPr/>
          <p:nvPr/>
        </p:nvGrpSpPr>
        <p:grpSpPr>
          <a:xfrm>
            <a:off x="2643174" y="4429132"/>
            <a:ext cx="120926" cy="928694"/>
            <a:chOff x="4786314" y="5429264"/>
            <a:chExt cx="120926" cy="928694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98"/>
          <p:cNvGrpSpPr/>
          <p:nvPr/>
        </p:nvGrpSpPr>
        <p:grpSpPr>
          <a:xfrm>
            <a:off x="2643174" y="5357826"/>
            <a:ext cx="120926" cy="928694"/>
            <a:chOff x="4786314" y="5429264"/>
            <a:chExt cx="120926" cy="928694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07"/>
          <p:cNvGrpSpPr/>
          <p:nvPr/>
        </p:nvGrpSpPr>
        <p:grpSpPr>
          <a:xfrm>
            <a:off x="1785918" y="6215082"/>
            <a:ext cx="928693" cy="120926"/>
            <a:chOff x="5786446" y="5357826"/>
            <a:chExt cx="928693" cy="120926"/>
          </a:xfrm>
        </p:grpSpPr>
        <p:sp>
          <p:nvSpPr>
            <p:cNvPr id="111" name="Прямоугольник 110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6"/>
          <p:cNvGrpSpPr/>
          <p:nvPr/>
        </p:nvGrpSpPr>
        <p:grpSpPr>
          <a:xfrm>
            <a:off x="785786" y="6215082"/>
            <a:ext cx="928693" cy="120926"/>
            <a:chOff x="5786446" y="5357826"/>
            <a:chExt cx="928693" cy="120926"/>
          </a:xfrm>
        </p:grpSpPr>
        <p:sp>
          <p:nvSpPr>
            <p:cNvPr id="120" name="Прямоугольник 119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5"/>
          <p:cNvGrpSpPr/>
          <p:nvPr/>
        </p:nvGrpSpPr>
        <p:grpSpPr>
          <a:xfrm>
            <a:off x="1714480" y="4429132"/>
            <a:ext cx="120926" cy="928694"/>
            <a:chOff x="4786314" y="5429264"/>
            <a:chExt cx="120926" cy="928694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30"/>
          <p:cNvGrpSpPr/>
          <p:nvPr/>
        </p:nvGrpSpPr>
        <p:grpSpPr>
          <a:xfrm>
            <a:off x="1714480" y="5357826"/>
            <a:ext cx="120926" cy="928694"/>
            <a:chOff x="4786314" y="5429264"/>
            <a:chExt cx="120926" cy="928694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33"/>
          <p:cNvGrpSpPr/>
          <p:nvPr/>
        </p:nvGrpSpPr>
        <p:grpSpPr>
          <a:xfrm>
            <a:off x="1714480" y="5357826"/>
            <a:ext cx="928693" cy="120926"/>
            <a:chOff x="5786446" y="5357826"/>
            <a:chExt cx="928693" cy="120926"/>
          </a:xfrm>
        </p:grpSpPr>
        <p:sp>
          <p:nvSpPr>
            <p:cNvPr id="135" name="Прямоугольник 134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36"/>
          <p:cNvGrpSpPr/>
          <p:nvPr/>
        </p:nvGrpSpPr>
        <p:grpSpPr>
          <a:xfrm>
            <a:off x="785786" y="5357826"/>
            <a:ext cx="928693" cy="120926"/>
            <a:chOff x="5786446" y="5357826"/>
            <a:chExt cx="928693" cy="120926"/>
          </a:xfrm>
        </p:grpSpPr>
        <p:sp>
          <p:nvSpPr>
            <p:cNvPr id="138" name="Прямоугольник 137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9"/>
          <p:cNvGrpSpPr/>
          <p:nvPr/>
        </p:nvGrpSpPr>
        <p:grpSpPr>
          <a:xfrm>
            <a:off x="5286380" y="4357694"/>
            <a:ext cx="120926" cy="928694"/>
            <a:chOff x="4786314" y="5429264"/>
            <a:chExt cx="120926" cy="928694"/>
          </a:xfrm>
        </p:grpSpPr>
        <p:sp>
          <p:nvSpPr>
            <p:cNvPr id="141" name="Прямоугольник 140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142"/>
          <p:cNvGrpSpPr/>
          <p:nvPr/>
        </p:nvGrpSpPr>
        <p:grpSpPr>
          <a:xfrm>
            <a:off x="5357818" y="4286256"/>
            <a:ext cx="928693" cy="120926"/>
            <a:chOff x="5786446" y="5357826"/>
            <a:chExt cx="928693" cy="120926"/>
          </a:xfrm>
        </p:grpSpPr>
        <p:sp>
          <p:nvSpPr>
            <p:cNvPr id="144" name="Прямоугольник 143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145"/>
          <p:cNvGrpSpPr/>
          <p:nvPr/>
        </p:nvGrpSpPr>
        <p:grpSpPr>
          <a:xfrm>
            <a:off x="6286512" y="4286256"/>
            <a:ext cx="928693" cy="120926"/>
            <a:chOff x="5786446" y="5357826"/>
            <a:chExt cx="928693" cy="120926"/>
          </a:xfrm>
        </p:grpSpPr>
        <p:sp>
          <p:nvSpPr>
            <p:cNvPr id="147" name="Прямоугольник 146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148"/>
          <p:cNvGrpSpPr/>
          <p:nvPr/>
        </p:nvGrpSpPr>
        <p:grpSpPr>
          <a:xfrm>
            <a:off x="7215206" y="4357694"/>
            <a:ext cx="120926" cy="928694"/>
            <a:chOff x="4786314" y="5429264"/>
            <a:chExt cx="120926" cy="928694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151"/>
          <p:cNvGrpSpPr/>
          <p:nvPr/>
        </p:nvGrpSpPr>
        <p:grpSpPr>
          <a:xfrm>
            <a:off x="7215206" y="5286388"/>
            <a:ext cx="120926" cy="928694"/>
            <a:chOff x="4786314" y="5429264"/>
            <a:chExt cx="120926" cy="928694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154"/>
          <p:cNvGrpSpPr/>
          <p:nvPr/>
        </p:nvGrpSpPr>
        <p:grpSpPr>
          <a:xfrm>
            <a:off x="5357818" y="6143644"/>
            <a:ext cx="928693" cy="120926"/>
            <a:chOff x="5786446" y="5357826"/>
            <a:chExt cx="928693" cy="120926"/>
          </a:xfrm>
        </p:grpSpPr>
        <p:sp>
          <p:nvSpPr>
            <p:cNvPr id="156" name="Прямоугольник 155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157"/>
          <p:cNvGrpSpPr/>
          <p:nvPr/>
        </p:nvGrpSpPr>
        <p:grpSpPr>
          <a:xfrm>
            <a:off x="6286512" y="6143644"/>
            <a:ext cx="928693" cy="120926"/>
            <a:chOff x="5786446" y="5357826"/>
            <a:chExt cx="928693" cy="120926"/>
          </a:xfrm>
        </p:grpSpPr>
        <p:sp>
          <p:nvSpPr>
            <p:cNvPr id="159" name="Прямоугольник 158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160"/>
          <p:cNvGrpSpPr/>
          <p:nvPr/>
        </p:nvGrpSpPr>
        <p:grpSpPr>
          <a:xfrm>
            <a:off x="6286512" y="4357694"/>
            <a:ext cx="120926" cy="928694"/>
            <a:chOff x="4786314" y="5429264"/>
            <a:chExt cx="120926" cy="928694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63"/>
          <p:cNvGrpSpPr/>
          <p:nvPr/>
        </p:nvGrpSpPr>
        <p:grpSpPr>
          <a:xfrm>
            <a:off x="6286512" y="5286388"/>
            <a:ext cx="120926" cy="928694"/>
            <a:chOff x="4786314" y="5429264"/>
            <a:chExt cx="120926" cy="928694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4828199" y="5561935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4786314" y="5429264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166"/>
          <p:cNvGrpSpPr/>
          <p:nvPr/>
        </p:nvGrpSpPr>
        <p:grpSpPr>
          <a:xfrm>
            <a:off x="5357818" y="5286388"/>
            <a:ext cx="928693" cy="120926"/>
            <a:chOff x="5786446" y="5357826"/>
            <a:chExt cx="928693" cy="120926"/>
          </a:xfrm>
        </p:grpSpPr>
        <p:sp>
          <p:nvSpPr>
            <p:cNvPr id="168" name="Прямоугольник 167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169"/>
          <p:cNvGrpSpPr/>
          <p:nvPr/>
        </p:nvGrpSpPr>
        <p:grpSpPr>
          <a:xfrm>
            <a:off x="6357950" y="5286388"/>
            <a:ext cx="928693" cy="120926"/>
            <a:chOff x="5786446" y="5357826"/>
            <a:chExt cx="928693" cy="120926"/>
          </a:xfrm>
        </p:grpSpPr>
        <p:sp>
          <p:nvSpPr>
            <p:cNvPr id="171" name="Прямоугольник 170"/>
            <p:cNvSpPr/>
            <p:nvPr/>
          </p:nvSpPr>
          <p:spPr>
            <a:xfrm rot="16200000">
              <a:off x="6294276" y="5016003"/>
              <a:ext cx="45704" cy="796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 rot="16200000">
              <a:off x="5814430" y="5329842"/>
              <a:ext cx="120926" cy="1768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3" name="Управляющая кнопка: в начало 172">
            <a:hlinkClick r:id="rId2" action="ppaction://hlinksldjump" highlightClick="1"/>
          </p:cNvPr>
          <p:cNvSpPr/>
          <p:nvPr/>
        </p:nvSpPr>
        <p:spPr>
          <a:xfrm>
            <a:off x="7572396" y="3286124"/>
            <a:ext cx="928694" cy="714380"/>
          </a:xfrm>
          <a:prstGeom prst="actionButtonBeginning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1.48148E-6 L 0.10834 0.00023 " pathEditMode="relative" ptsTypes="AA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99 0.1497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30955 0.13495 " pathEditMode="relative" ptsTypes="AA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85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6914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мире чисел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Какая цифра в переводе с латинского означает " никакая"?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6446" y="485776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478632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«0»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85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6914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мире чисел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числе столько же цифр, сколько букв в его названии?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485776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478632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85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6914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мире чисел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714488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гробнице египетской пирамиды начертано число, которое делится на все числа от 1 до 10 включительно без остатка. Найдите это число из предложенных ниже:</a:t>
            </a:r>
          </a:p>
          <a:p>
            <a:pPr marL="514350" indent="-514350">
              <a:defRPr/>
            </a:pPr>
            <a:endParaRPr lang="ru-RU" sz="2400" b="1" kern="10" dirty="0" smtClean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+mj-lt"/>
            </a:endParaRPr>
          </a:p>
          <a:p>
            <a:pPr marL="514350" indent="-514350">
              <a:defRPr/>
            </a:pPr>
            <a:endParaRPr lang="ru-RU" sz="2400" b="1" kern="10" dirty="0" smtClean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+mj-lt"/>
            </a:endParaRPr>
          </a:p>
          <a:p>
            <a:pPr marL="514350" indent="-514350">
              <a:defRPr/>
            </a:pP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5050          2520</a:t>
            </a:r>
          </a:p>
          <a:p>
            <a:pPr marL="514350" indent="-514350">
              <a:defRPr/>
            </a:pPr>
            <a:r>
              <a:rPr lang="ru-RU" sz="32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1045          5255</a:t>
            </a:r>
          </a:p>
          <a:p>
            <a:pPr marL="514350" indent="-514350">
              <a:defRPr/>
            </a:pP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564357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64357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2520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2" descr="C:\Documents and Settings\Елена Геннадьевна\Рабочий стол\99caab9bd3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4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85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6914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мире чисел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857364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числа на Руси называли ЛОМАНЫМИ?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0892" y="542926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5357826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дроби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85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6914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663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мире чисел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214554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три числа при сложении и умножении дают одинаковые результаты?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550070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542926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1, 2, 3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Управляющая кнопка: в начало 9">
            <a:hlinkClick r:id="rId2" action="ppaction://hlinksldjump" highlightClick="1"/>
          </p:cNvPr>
          <p:cNvSpPr/>
          <p:nvPr/>
        </p:nvSpPr>
        <p:spPr>
          <a:xfrm>
            <a:off x="500034" y="5857892"/>
            <a:ext cx="1000132" cy="642942"/>
          </a:xfrm>
          <a:prstGeom prst="actionButtonBeginning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1" grpId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Логогрифы</a:t>
            </a:r>
            <a:endParaRPr lang="ru-RU" sz="48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ru-RU" sz="28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 первой части логогрифа надо догадаться, о каком слове говорится. Затем в отгаданное слово вставить добавочную одну или две буквы, и получить новое слово.</a:t>
                      </a:r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Font typeface="Wingdings" pitchFamily="2" charset="2"/>
                        <a:buNone/>
                        <a:defRPr/>
                      </a:pPr>
                      <a:endParaRPr lang="ru-RU" sz="1800" dirty="0" smtClean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D:\Мои рисунки\РИСУНКИ\Рисунки 1\j021507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500438"/>
            <a:ext cx="211931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46" y="571501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плюс - полюс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071942"/>
            <a:ext cx="5143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Арифметический я знак,                         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задачнике найдешь меня                  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Во многих строчках.                          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Лишь «О» ты вставишь                       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Зная как, и я – географическая точка.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928694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Категории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447800"/>
          <a:ext cx="8186766" cy="4981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22"/>
                <a:gridCol w="2728922"/>
                <a:gridCol w="2728922"/>
              </a:tblGrid>
              <a:tr h="16843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6843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6129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1714488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Веселые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action="ppaction://hlinksldjump"/>
              </a:rPr>
              <a:t>вопросы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1714488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Задачи со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спичками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1714488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Логические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задачи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3500438"/>
            <a:ext cx="221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В мире чисел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364331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Разминка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429000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action="ppaction://hlinksldjump"/>
              </a:rPr>
              <a:t>Сказочные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7" action="ppaction://hlinksldjump"/>
              </a:rPr>
              <a:t>задачи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514351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 action="ppaction://hlinksldjump"/>
              </a:rPr>
              <a:t>Логогрифы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4857760"/>
            <a:ext cx="250033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9" action="ppaction://hlinksldjump"/>
              </a:rPr>
              <a:t>Задачи на расположение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14351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9" action="ppaction://hlinksldjump"/>
              </a:rPr>
              <a:t>Ребусы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Логогрифы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571612"/>
            <a:ext cx="80010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– цифра меньше десяти,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Меня тебе легко найти.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если букве «Я» прикажешь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Рядом встать, 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– все: отец, и ты, и я, и мать.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0430" y="457200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3" descr="D:\Школа\Математика\Внеклас. мер. по матем\картинки\Рисунок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2743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714876" y="4786322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семь - семья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92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6381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91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Логогрифы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-428660" y="1857364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пространственное тело,</a:t>
            </a:r>
          </a:p>
          <a:p>
            <a:pPr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И не сложен я с натуры.</a:t>
            </a:r>
          </a:p>
          <a:p>
            <a:pPr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Если ж вставишь «Л» умело,</a:t>
            </a:r>
          </a:p>
          <a:p>
            <a:pPr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Стану домом для культуры.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0430" y="457200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4" descr="D:\Школа\Математика\Внеклас. мер. по матем\картинки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500174"/>
            <a:ext cx="248836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500562" y="5072074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куб-клуб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500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45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49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Фразеологическая математика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785926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Очень глуп </a:t>
            </a:r>
            <a:r>
              <a:rPr lang="ru-RU" sz="2400" dirty="0" smtClean="0"/>
              <a:t> – у него всего … извилины </a:t>
            </a:r>
          </a:p>
          <a:p>
            <a:r>
              <a:rPr lang="ru-RU" sz="2400" u="sng" dirty="0" smtClean="0"/>
              <a:t>Очень горько плакать </a:t>
            </a:r>
            <a:r>
              <a:rPr lang="ru-RU" sz="2400" dirty="0" smtClean="0"/>
              <a:t> – </a:t>
            </a:r>
            <a:r>
              <a:rPr lang="ru-RU" sz="2400" dirty="0" err="1" smtClean="0"/>
              <a:t>плакать</a:t>
            </a:r>
            <a:r>
              <a:rPr lang="ru-RU" sz="2400" dirty="0" smtClean="0"/>
              <a:t> в … ручья </a:t>
            </a:r>
          </a:p>
          <a:p>
            <a:r>
              <a:rPr lang="ru-RU" sz="2400" u="sng" dirty="0" smtClean="0"/>
              <a:t>Абсолютно не нужен </a:t>
            </a:r>
            <a:r>
              <a:rPr lang="ru-RU" sz="2400" dirty="0" smtClean="0"/>
              <a:t> – как собаке … нога</a:t>
            </a:r>
          </a:p>
          <a:p>
            <a:r>
              <a:rPr lang="ru-RU" sz="2400" u="sng" dirty="0" smtClean="0"/>
              <a:t>Очень умен </a:t>
            </a:r>
            <a:r>
              <a:rPr lang="ru-RU" sz="2400" dirty="0" smtClean="0"/>
              <a:t> – … пядей во лбу </a:t>
            </a:r>
          </a:p>
          <a:p>
            <a:r>
              <a:rPr lang="ru-RU" sz="2400" u="sng" dirty="0" smtClean="0"/>
              <a:t>Что-то лишнее, не нужное </a:t>
            </a:r>
            <a:r>
              <a:rPr lang="ru-RU" sz="2400" dirty="0" smtClean="0"/>
              <a:t> – … колесо в телеге</a:t>
            </a:r>
          </a:p>
          <a:p>
            <a:r>
              <a:rPr lang="ru-RU" sz="2400" u="sng" dirty="0" smtClean="0"/>
              <a:t>Наивысший подъём, взлет </a:t>
            </a:r>
            <a:r>
              <a:rPr lang="ru-RU" sz="2400" dirty="0" smtClean="0"/>
              <a:t> – … вал </a:t>
            </a:r>
          </a:p>
          <a:p>
            <a:r>
              <a:rPr lang="ru-RU" sz="2400" u="sng" dirty="0" smtClean="0"/>
              <a:t>Не общаться, не выходить из дома </a:t>
            </a:r>
            <a:r>
              <a:rPr lang="ru-RU" sz="2400" dirty="0" smtClean="0"/>
              <a:t> – жить в … стенах </a:t>
            </a:r>
          </a:p>
          <a:p>
            <a:r>
              <a:rPr lang="ru-RU" sz="2400" u="sng" dirty="0" smtClean="0"/>
              <a:t>Будь точен и внимателен </a:t>
            </a:r>
            <a:r>
              <a:rPr lang="ru-RU" sz="2400" dirty="0" smtClean="0"/>
              <a:t> – … раз отмерь, … отрежь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0430" y="457200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в начало 16">
            <a:hlinkClick r:id="rId2" action="ppaction://hlinksldjump" highlightClick="1"/>
          </p:cNvPr>
          <p:cNvSpPr/>
          <p:nvPr/>
        </p:nvSpPr>
        <p:spPr>
          <a:xfrm>
            <a:off x="7429520" y="5643578"/>
            <a:ext cx="928694" cy="571504"/>
          </a:xfrm>
          <a:prstGeom prst="actionButtonBeginning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Разминка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50030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число делится на все числа без остатка?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1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ноль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Разминка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500306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однозначному числу приписали такую же цифру. Во сколько раз увеличилось число?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2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11 раз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Разминка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571744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 самое маленькое натуральное число?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3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единица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Разминка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50030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 какой угол поворачивается солдат по команде «кругом»?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4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180°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Разминка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существует цифр?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5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Разминка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нулей в записи числа миллиард?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6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девять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Разминка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Назовите наименьшее семизначное число.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7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Миллион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Веселые вопросы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643182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одной семье два отца и два сына. Сколько это человек?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Три: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дед, отец и внук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1142976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429520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Разминка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останется у квадрата углов, если один из них отрезать?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714488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 8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в начало 8">
            <a:hlinkClick r:id="rId2" action="ppaction://hlinksldjump" highlightClick="1"/>
          </p:cNvPr>
          <p:cNvSpPr/>
          <p:nvPr/>
        </p:nvSpPr>
        <p:spPr>
          <a:xfrm>
            <a:off x="7500958" y="4143380"/>
            <a:ext cx="928694" cy="642942"/>
          </a:xfrm>
          <a:prstGeom prst="actionButtonBeginning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72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47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928686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на расположение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00024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Расположите четыре прямые таким образом, чтобы образовалось 16 прямых углов.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4357686" y="4429132"/>
            <a:ext cx="2071702" cy="1858182"/>
            <a:chOff x="4357686" y="4429132"/>
            <a:chExt cx="2071702" cy="185818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357686" y="4857760"/>
              <a:ext cx="200026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357686" y="5786454"/>
              <a:ext cx="207170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3929058" y="5357826"/>
              <a:ext cx="185738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5001422" y="5357032"/>
              <a:ext cx="185738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72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47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928686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на расположение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214554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Расположите три одинаковых квадрата таким образом, чтобы получилось семь квадратов.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643446"/>
            <a:ext cx="5715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4643446"/>
            <a:ext cx="5715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5500702"/>
            <a:ext cx="5715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643438" y="4643446"/>
            <a:ext cx="1143008" cy="1143008"/>
            <a:chOff x="4643438" y="4643446"/>
            <a:chExt cx="1143008" cy="114300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43438" y="4643446"/>
              <a:ext cx="571504" cy="57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929190" y="4929198"/>
              <a:ext cx="571504" cy="57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214942" y="5214950"/>
              <a:ext cx="571504" cy="5715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622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143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79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928686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на расположение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143116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Расположите семь окружностей таким образом, чтобы образовались 12 восьмерок.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785786" y="4071942"/>
            <a:ext cx="2286016" cy="1000132"/>
            <a:chOff x="785786" y="4071942"/>
            <a:chExt cx="2286016" cy="1000132"/>
          </a:xfrm>
        </p:grpSpPr>
        <p:sp>
          <p:nvSpPr>
            <p:cNvPr id="9" name="Овал 8"/>
            <p:cNvSpPr/>
            <p:nvPr/>
          </p:nvSpPr>
          <p:spPr>
            <a:xfrm>
              <a:off x="785786" y="4071942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500166" y="4071942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000232" y="4714884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143108" y="4071942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14612" y="4071942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000100" y="4714884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500166" y="4714884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3"/>
          <p:cNvGrpSpPr/>
          <p:nvPr/>
        </p:nvGrpSpPr>
        <p:grpSpPr>
          <a:xfrm>
            <a:off x="5143504" y="4357694"/>
            <a:ext cx="1071570" cy="1000132"/>
            <a:chOff x="5143504" y="4357694"/>
            <a:chExt cx="1071570" cy="1000132"/>
          </a:xfrm>
        </p:grpSpPr>
        <p:sp>
          <p:nvSpPr>
            <p:cNvPr id="16" name="Овал 15"/>
            <p:cNvSpPr/>
            <p:nvPr/>
          </p:nvSpPr>
          <p:spPr>
            <a:xfrm>
              <a:off x="5500694" y="4643446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643570" y="5000636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857884" y="4714884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715008" y="4357694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357818" y="4357694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143504" y="4643446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286380" y="5000636"/>
              <a:ext cx="357190" cy="35719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72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47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928686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Задачи на расположение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857364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Расположите изображенные на рис.  два острых угла таким образом, чтобы образовались четыре тупых угла.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928662" y="4500570"/>
            <a:ext cx="2714644" cy="1143008"/>
            <a:chOff x="928662" y="4500570"/>
            <a:chExt cx="2714644" cy="1143008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928662" y="4500570"/>
              <a:ext cx="1357322" cy="85725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928662" y="5000636"/>
              <a:ext cx="1643074" cy="35719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000232" y="4786322"/>
              <a:ext cx="1357322" cy="8572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000232" y="5500702"/>
              <a:ext cx="1643074" cy="1428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2"/>
          <p:cNvGrpSpPr/>
          <p:nvPr/>
        </p:nvGrpSpPr>
        <p:grpSpPr>
          <a:xfrm>
            <a:off x="5429256" y="4357694"/>
            <a:ext cx="2500330" cy="2143140"/>
            <a:chOff x="5429256" y="4357694"/>
            <a:chExt cx="2500330" cy="2143140"/>
          </a:xfrm>
        </p:grpSpPr>
        <p:grpSp>
          <p:nvGrpSpPr>
            <p:cNvPr id="7" name="Группа 24"/>
            <p:cNvGrpSpPr/>
            <p:nvPr/>
          </p:nvGrpSpPr>
          <p:grpSpPr>
            <a:xfrm>
              <a:off x="6286512" y="4357694"/>
              <a:ext cx="1643074" cy="857256"/>
              <a:chOff x="6500826" y="4786322"/>
              <a:chExt cx="1643074" cy="857256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6500826" y="4786322"/>
                <a:ext cx="1357322" cy="85725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6500826" y="5500702"/>
                <a:ext cx="1643074" cy="14287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393537" y="5607859"/>
              <a:ext cx="1285884" cy="50006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5286380" y="5357826"/>
              <a:ext cx="1143008" cy="85725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Управляющая кнопка: в начало 33">
            <a:hlinkClick r:id="rId2" action="ppaction://hlinksldjump" highlightClick="1"/>
          </p:cNvPr>
          <p:cNvSpPr/>
          <p:nvPr/>
        </p:nvSpPr>
        <p:spPr>
          <a:xfrm>
            <a:off x="7500958" y="5572140"/>
            <a:ext cx="1071570" cy="714380"/>
          </a:xfrm>
          <a:prstGeom prst="actionButtonBeginning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1"/>
          <a:ext cx="8215342" cy="485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32220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356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928686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Сказочные задачи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785926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Чебурашка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купил в магазине 7 одинаковых тетрадей в клетку. Какую сумму он заплатил?</a:t>
            </a:r>
          </a:p>
          <a:p>
            <a:pPr>
              <a:buFontTx/>
              <a:buNone/>
            </a:pPr>
            <a:endParaRPr lang="ru-RU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307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154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5143512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154 рубля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214686"/>
            <a:ext cx="152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500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34466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53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928686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Сказочные задачи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Буратино 1 м, а длина его носа раньше была 9 см. Каждый раз, когда Буратино врал, длина его носа удваивалась. Как только длина его носа стала больше его роста, Буратино перестал врать. Сколько раз он соврал?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557214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10" descr="md_po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808883"/>
            <a:ext cx="1463655" cy="204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500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34466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53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928686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Сказочные задачи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857364"/>
            <a:ext cx="8001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4288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Пух и Пятачок пришли в гости к Кролику,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Пух съел 4 банки сгущенного молока и 8 банок меда. Кролик и Пятачок съели каждый по четверть того, что съел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Винни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Сколько банок сгущенного молока было у Кролика, </a:t>
            </a:r>
          </a:p>
          <a:p>
            <a:pPr indent="14288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после ухода гостей ничего не осталось?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84" y="535782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банок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в начало 8">
            <a:hlinkClick r:id="rId2" action="ppaction://hlinksldjump" highlightClick="1"/>
          </p:cNvPr>
          <p:cNvSpPr/>
          <p:nvPr/>
        </p:nvSpPr>
        <p:spPr>
          <a:xfrm>
            <a:off x="714348" y="5572140"/>
            <a:ext cx="1000132" cy="642942"/>
          </a:xfrm>
          <a:prstGeom prst="actionButtonBeginning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929198"/>
            <a:ext cx="13462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72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4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                                                                             </a:t>
                      </a:r>
                      <a:endParaRPr lang="ru-RU" sz="32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1800" u="sng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928686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Ребусы.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1390650" y="5148263"/>
            <a:ext cx="649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866900" y="5168900"/>
            <a:ext cx="1241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ОТ</a:t>
            </a: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3467100" y="5168900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</a:t>
            </a: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2933700" y="5168900"/>
            <a:ext cx="661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</a:t>
            </a: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209800"/>
            <a:ext cx="3124200" cy="1992313"/>
          </a:xfrm>
          <a:prstGeom prst="rect">
            <a:avLst/>
          </a:prstGeom>
          <a:noFill/>
        </p:spPr>
      </p:pic>
      <p:pic>
        <p:nvPicPr>
          <p:cNvPr id="8208" name="Picture 16" descr="9e3061dc978ab36e94a18363179655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28600"/>
            <a:ext cx="3554413" cy="4064000"/>
          </a:xfrm>
          <a:prstGeom prst="rect">
            <a:avLst/>
          </a:prstGeom>
          <a:noFill/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733800"/>
            <a:ext cx="304800" cy="447675"/>
          </a:xfrm>
          <a:prstGeom prst="rect">
            <a:avLst/>
          </a:prstGeom>
          <a:noFill/>
        </p:spPr>
      </p:pic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4267200" y="3886200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3,2,1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867400" y="533400"/>
            <a:ext cx="1244600" cy="447675"/>
            <a:chOff x="3504" y="384"/>
            <a:chExt cx="784" cy="282"/>
          </a:xfrm>
        </p:grpSpPr>
        <p:pic>
          <p:nvPicPr>
            <p:cNvPr id="8212" name="Picture 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4" y="384"/>
              <a:ext cx="192" cy="282"/>
            </a:xfrm>
            <a:prstGeom prst="rect">
              <a:avLst/>
            </a:prstGeom>
            <a:noFill/>
          </p:spPr>
        </p:pic>
        <p:pic>
          <p:nvPicPr>
            <p:cNvPr id="8213" name="Picture 2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2" y="384"/>
              <a:ext cx="192" cy="282"/>
            </a:xfrm>
            <a:prstGeom prst="rect">
              <a:avLst/>
            </a:prstGeom>
            <a:noFill/>
          </p:spPr>
        </p:pic>
        <p:pic>
          <p:nvPicPr>
            <p:cNvPr id="8214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04" y="384"/>
              <a:ext cx="192" cy="282"/>
            </a:xfrm>
            <a:prstGeom prst="rect">
              <a:avLst/>
            </a:prstGeom>
            <a:noFill/>
          </p:spPr>
        </p:pic>
        <p:pic>
          <p:nvPicPr>
            <p:cNvPr id="8215" name="Picture 2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6" y="384"/>
              <a:ext cx="192" cy="282"/>
            </a:xfrm>
            <a:prstGeom prst="rect">
              <a:avLst/>
            </a:prstGeom>
            <a:noFill/>
          </p:spPr>
        </p:pic>
      </p:grpSp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4064000" y="5168900"/>
            <a:ext cx="69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</a:t>
            </a:r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4572000" y="5181600"/>
            <a:ext cx="232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КАЛО</a:t>
            </a:r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7162800" y="3200400"/>
            <a:ext cx="1241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ОК</a:t>
            </a: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7153275" y="3187700"/>
            <a:ext cx="1241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ОК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7158" y="214290"/>
            <a:ext cx="3286116" cy="928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Ребусы.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934670"/>
            <a:ext cx="4233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C00000"/>
                </a:solidFill>
                <a:effectLst/>
              </a:rPr>
              <a:t>1</a:t>
            </a:r>
            <a:endParaRPr lang="ru-RU" sz="54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1441 -0.10162 L -0.09062 -0.10162 L -0.12448 -0.00069 " pathEditMode="relative" rAng="0" ptsTypes="AAAA"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5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69 L 0.03021 0.09838 L 0.10521 0.09838 L 0.12066 -0.00069 " pathEditMode="relative" rAng="0" ptsTypes="AAAA">
                                      <p:cBhvr>
                                        <p:cTn id="118" dur="2000" fill="hold"/>
                                        <p:tgtEl>
                                          <p:spTgt spid="50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07239 0.23843 L -0.28836 0.29167 " pathEditMode="relative" rAng="0" ptsTypes="A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8" grpId="0"/>
      <p:bldP spid="50208" grpId="1"/>
      <p:bldP spid="50209" grpId="0"/>
      <p:bldP spid="50213" grpId="0"/>
      <p:bldP spid="50214" grpId="0"/>
      <p:bldP spid="50214" grpId="1"/>
      <p:bldP spid="2" grpId="0"/>
      <p:bldP spid="2" grpId="1"/>
      <p:bldP spid="3" grpId="0"/>
      <p:bldP spid="3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Веселые вопросы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571744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семье 5 братьев. У каждого из них есть одна сестра. Сколько всего детей в семье?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шесть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1142976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500958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1371600" y="5194300"/>
            <a:ext cx="776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846138" y="5181600"/>
            <a:ext cx="727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</a:t>
            </a: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7616825" y="2898775"/>
            <a:ext cx="731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Ь</a:t>
            </a:r>
          </a:p>
        </p:txBody>
      </p: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044700" y="5207000"/>
            <a:ext cx="1831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РОБ</a:t>
            </a:r>
          </a:p>
        </p:txBody>
      </p:sp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7620000" y="2895600"/>
            <a:ext cx="731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Ь</a:t>
            </a:r>
          </a:p>
        </p:txBody>
      </p:sp>
      <p:pic>
        <p:nvPicPr>
          <p:cNvPr id="12304" name="Picture 16" descr="539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28600"/>
            <a:ext cx="3052763" cy="4953000"/>
          </a:xfrm>
          <a:prstGeom prst="rect">
            <a:avLst/>
          </a:prstGeom>
          <a:noFill/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990600"/>
            <a:ext cx="1866900" cy="3133725"/>
          </a:xfrm>
          <a:prstGeom prst="rect">
            <a:avLst/>
          </a:prstGeom>
          <a:noFill/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429000"/>
            <a:ext cx="357188" cy="523875"/>
          </a:xfrm>
          <a:prstGeom prst="rect">
            <a:avLst/>
          </a:prstGeom>
          <a:noFill/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867400" y="990600"/>
            <a:ext cx="738188" cy="523875"/>
            <a:chOff x="3696" y="624"/>
            <a:chExt cx="465" cy="330"/>
          </a:xfrm>
        </p:grpSpPr>
        <p:pic>
          <p:nvPicPr>
            <p:cNvPr id="12308" name="Picture 2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3696" y="624"/>
              <a:ext cx="225" cy="330"/>
            </a:xfrm>
            <a:prstGeom prst="rect">
              <a:avLst/>
            </a:prstGeom>
            <a:noFill/>
          </p:spPr>
        </p:pic>
        <p:pic>
          <p:nvPicPr>
            <p:cNvPr id="12309" name="Picture 2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V="1">
              <a:off x="3936" y="624"/>
              <a:ext cx="225" cy="330"/>
            </a:xfrm>
            <a:prstGeom prst="rect">
              <a:avLst/>
            </a:prstGeom>
            <a:noFill/>
          </p:spPr>
        </p:pic>
      </p:grp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736975" y="5207000"/>
            <a:ext cx="1241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ОТ</a:t>
            </a:r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50038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12" name="Freeform 24"/>
          <p:cNvSpPr>
            <a:spLocks/>
          </p:cNvSpPr>
          <p:nvPr/>
        </p:nvSpPr>
        <p:spPr bwMode="auto">
          <a:xfrm>
            <a:off x="5041900" y="311150"/>
            <a:ext cx="219075" cy="19685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6" y="10"/>
              </a:cxn>
              <a:cxn ang="0">
                <a:pos x="38" y="2"/>
              </a:cxn>
              <a:cxn ang="0">
                <a:pos x="64" y="0"/>
              </a:cxn>
              <a:cxn ang="0">
                <a:pos x="86" y="0"/>
              </a:cxn>
              <a:cxn ang="0">
                <a:pos x="112" y="10"/>
              </a:cxn>
              <a:cxn ang="0">
                <a:pos x="134" y="28"/>
              </a:cxn>
              <a:cxn ang="0">
                <a:pos x="138" y="108"/>
              </a:cxn>
              <a:cxn ang="0">
                <a:pos x="104" y="124"/>
              </a:cxn>
              <a:cxn ang="0">
                <a:pos x="64" y="124"/>
              </a:cxn>
              <a:cxn ang="0">
                <a:pos x="22" y="114"/>
              </a:cxn>
              <a:cxn ang="0">
                <a:pos x="0" y="96"/>
              </a:cxn>
            </a:cxnLst>
            <a:rect l="0" t="0" r="r" b="b"/>
            <a:pathLst>
              <a:path w="138" h="124">
                <a:moveTo>
                  <a:pt x="0" y="96"/>
                </a:moveTo>
                <a:lnTo>
                  <a:pt x="16" y="10"/>
                </a:lnTo>
                <a:lnTo>
                  <a:pt x="38" y="2"/>
                </a:lnTo>
                <a:lnTo>
                  <a:pt x="64" y="0"/>
                </a:lnTo>
                <a:lnTo>
                  <a:pt x="86" y="0"/>
                </a:lnTo>
                <a:lnTo>
                  <a:pt x="112" y="10"/>
                </a:lnTo>
                <a:lnTo>
                  <a:pt x="134" y="28"/>
                </a:lnTo>
                <a:lnTo>
                  <a:pt x="138" y="108"/>
                </a:lnTo>
                <a:lnTo>
                  <a:pt x="104" y="124"/>
                </a:lnTo>
                <a:lnTo>
                  <a:pt x="64" y="124"/>
                </a:lnTo>
                <a:lnTo>
                  <a:pt x="22" y="114"/>
                </a:lnTo>
                <a:lnTo>
                  <a:pt x="0" y="9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50000">
                <a:srgbClr val="FF5D37"/>
              </a:gs>
              <a:gs pos="100000">
                <a:srgbClr val="FF0000"/>
              </a:gs>
            </a:gsLst>
            <a:lin ang="0" scaled="1"/>
          </a:gradFill>
          <a:ln w="31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5" name="Freeform 27"/>
          <p:cNvSpPr>
            <a:spLocks/>
          </p:cNvSpPr>
          <p:nvPr/>
        </p:nvSpPr>
        <p:spPr bwMode="auto">
          <a:xfrm>
            <a:off x="5111750" y="333375"/>
            <a:ext cx="73025" cy="16827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6" y="0"/>
              </a:cxn>
              <a:cxn ang="0">
                <a:pos x="46" y="8"/>
              </a:cxn>
              <a:cxn ang="0">
                <a:pos x="40" y="106"/>
              </a:cxn>
            </a:cxnLst>
            <a:rect l="0" t="0" r="r" b="b"/>
            <a:pathLst>
              <a:path w="46" h="106">
                <a:moveTo>
                  <a:pt x="0" y="102"/>
                </a:moveTo>
                <a:lnTo>
                  <a:pt x="6" y="0"/>
                </a:lnTo>
                <a:lnTo>
                  <a:pt x="46" y="8"/>
                </a:lnTo>
                <a:lnTo>
                  <a:pt x="40" y="106"/>
                </a:lnTo>
              </a:path>
            </a:pathLst>
          </a:custGeom>
          <a:gradFill rotWithShape="1">
            <a:gsLst>
              <a:gs pos="0">
                <a:srgbClr val="FF0000"/>
              </a:gs>
              <a:gs pos="50000">
                <a:srgbClr val="CC0000"/>
              </a:gs>
              <a:gs pos="100000">
                <a:srgbClr val="FF0000"/>
              </a:gs>
            </a:gsLst>
            <a:lin ang="0" scaled="1"/>
          </a:gradFill>
          <a:ln w="63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28596" y="214290"/>
            <a:ext cx="2286016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Ребусы.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29330"/>
            <a:ext cx="351870" cy="928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C00000"/>
                </a:solidFill>
                <a:effectLst/>
              </a:rPr>
              <a:t>2</a:t>
            </a:r>
            <a:endParaRPr lang="ru-RU" sz="54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3959 4.81481E-6 L 0.06771 0.00254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11267 0.30255 L -0.42847 0.33588 " pathEditMode="relative" rAng="0" ptsTypes="AAA"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8" grpId="0"/>
      <p:bldP spid="50208" grpId="1"/>
      <p:bldP spid="50209" grpId="0"/>
      <p:bldP spid="50209" grpId="1"/>
      <p:bldP spid="2" grpId="0"/>
      <p:bldP spid="3" grpId="0"/>
      <p:bldP spid="4" grpId="0"/>
      <p:bldP spid="4" grpId="1"/>
      <p:bldP spid="12311" grpId="0" animBg="1"/>
      <p:bldP spid="12311" grpId="1" animBg="1"/>
      <p:bldP spid="12312" grpId="0" animBg="1"/>
      <p:bldP spid="12312" grpId="1" animBg="1"/>
      <p:bldP spid="12315" grpId="0" animBg="1"/>
      <p:bldP spid="1231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2165350" y="3581400"/>
            <a:ext cx="6826250" cy="1371600"/>
          </a:xfrm>
          <a:custGeom>
            <a:avLst/>
            <a:gdLst/>
            <a:ahLst/>
            <a:cxnLst>
              <a:cxn ang="0">
                <a:pos x="0" y="705"/>
              </a:cxn>
              <a:cxn ang="0">
                <a:pos x="500" y="23"/>
              </a:cxn>
              <a:cxn ang="0">
                <a:pos x="4156" y="0"/>
              </a:cxn>
              <a:cxn ang="0">
                <a:pos x="3772" y="720"/>
              </a:cxn>
              <a:cxn ang="0">
                <a:pos x="0" y="705"/>
              </a:cxn>
            </a:cxnLst>
            <a:rect l="0" t="0" r="r" b="b"/>
            <a:pathLst>
              <a:path w="4156" h="720">
                <a:moveTo>
                  <a:pt x="0" y="705"/>
                </a:moveTo>
                <a:lnTo>
                  <a:pt x="500" y="23"/>
                </a:lnTo>
                <a:lnTo>
                  <a:pt x="4156" y="0"/>
                </a:lnTo>
                <a:lnTo>
                  <a:pt x="3772" y="720"/>
                </a:lnTo>
                <a:lnTo>
                  <a:pt x="0" y="705"/>
                </a:lnTo>
                <a:close/>
              </a:path>
            </a:pathLst>
          </a:custGeom>
          <a:gradFill rotWithShape="1">
            <a:gsLst>
              <a:gs pos="0">
                <a:srgbClr val="CCFF66"/>
              </a:gs>
              <a:gs pos="50000">
                <a:srgbClr val="00FF00"/>
              </a:gs>
              <a:gs pos="100000">
                <a:srgbClr val="CCFF66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315" name="Picture 3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64"/>
          <a:stretch>
            <a:fillRect/>
          </a:stretch>
        </p:blipFill>
        <p:spPr bwMode="auto">
          <a:xfrm>
            <a:off x="2590800" y="2133600"/>
            <a:ext cx="1562100" cy="2514600"/>
          </a:xfrm>
          <a:prstGeom prst="rect">
            <a:avLst/>
          </a:prstGeom>
          <a:noFill/>
        </p:spPr>
      </p:pic>
      <p:pic>
        <p:nvPicPr>
          <p:cNvPr id="13316" name="Picture 4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64"/>
          <a:stretch>
            <a:fillRect/>
          </a:stretch>
        </p:blipFill>
        <p:spPr bwMode="auto">
          <a:xfrm>
            <a:off x="6781800" y="838200"/>
            <a:ext cx="2224088" cy="3581400"/>
          </a:xfrm>
          <a:prstGeom prst="rect">
            <a:avLst/>
          </a:prstGeom>
          <a:noFill/>
        </p:spPr>
      </p:pic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1644650" y="5181600"/>
            <a:ext cx="1289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ЯЦ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604838" y="5181600"/>
            <a:ext cx="1212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549400" y="2590800"/>
            <a:ext cx="584200" cy="447675"/>
            <a:chOff x="1120" y="1824"/>
            <a:chExt cx="368" cy="282"/>
          </a:xfrm>
        </p:grpSpPr>
        <p:pic>
          <p:nvPicPr>
            <p:cNvPr id="13329" name="Picture 1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20" y="1824"/>
              <a:ext cx="192" cy="282"/>
            </a:xfrm>
            <a:prstGeom prst="rect">
              <a:avLst/>
            </a:prstGeom>
            <a:noFill/>
          </p:spPr>
        </p:pic>
        <p:pic>
          <p:nvPicPr>
            <p:cNvPr id="13330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" y="1824"/>
              <a:ext cx="192" cy="282"/>
            </a:xfrm>
            <a:prstGeom prst="rect">
              <a:avLst/>
            </a:prstGeom>
            <a:noFill/>
          </p:spPr>
        </p:pic>
      </p:grpSp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2770188" y="5181600"/>
            <a:ext cx="2363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ДАЧА</a:t>
            </a:r>
          </a:p>
        </p:txBody>
      </p:sp>
      <p:pic>
        <p:nvPicPr>
          <p:cNvPr id="13332" name="Picture 20" descr="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819400"/>
            <a:ext cx="1165225" cy="1524000"/>
          </a:xfrm>
          <a:prstGeom prst="rect">
            <a:avLst/>
          </a:prstGeom>
          <a:noFill/>
        </p:spPr>
      </p:pic>
      <p:pic>
        <p:nvPicPr>
          <p:cNvPr id="13333" name="Picture 21" descr="d88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828800"/>
            <a:ext cx="4876800" cy="304165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214290"/>
            <a:ext cx="2286016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Ребусы.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934670"/>
            <a:ext cx="4233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C00000"/>
                </a:solidFill>
                <a:effectLst/>
              </a:rPr>
              <a:t>3</a:t>
            </a:r>
            <a:endParaRPr lang="ru-RU" sz="54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3959 4.81481E-6 L 0.11771 0.00092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8" grpId="0"/>
      <p:bldP spid="50208" grpId="1"/>
      <p:bldP spid="50209" grpId="0"/>
      <p:bldP spid="50209" grpId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Заголовок 1"/>
          <p:cNvSpPr txBox="1">
            <a:spLocks/>
          </p:cNvSpPr>
          <p:nvPr/>
        </p:nvSpPr>
        <p:spPr>
          <a:xfrm>
            <a:off x="0" y="0"/>
            <a:ext cx="2286016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Ребусы.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7458075" y="2578100"/>
            <a:ext cx="1239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ИР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600200" y="5410200"/>
            <a:ext cx="4922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ТРАНСПОРТ</a:t>
            </a:r>
          </a:p>
        </p:txBody>
      </p:sp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7467600" y="2590800"/>
            <a:ext cx="1239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ИР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76400" y="762000"/>
            <a:ext cx="4495800" cy="1828800"/>
            <a:chOff x="528" y="384"/>
            <a:chExt cx="2016" cy="816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155749" flipH="1">
              <a:off x="528" y="384"/>
              <a:ext cx="2016" cy="791"/>
              <a:chOff x="1474" y="2432"/>
              <a:chExt cx="4038" cy="1633"/>
            </a:xfrm>
          </p:grpSpPr>
          <p:sp>
            <p:nvSpPr>
              <p:cNvPr id="17424" name="Freeform 16"/>
              <p:cNvSpPr>
                <a:spLocks/>
              </p:cNvSpPr>
              <p:nvPr/>
            </p:nvSpPr>
            <p:spPr bwMode="auto">
              <a:xfrm>
                <a:off x="3560" y="3339"/>
                <a:ext cx="1406" cy="454"/>
              </a:xfrm>
              <a:custGeom>
                <a:avLst/>
                <a:gdLst/>
                <a:ahLst/>
                <a:cxnLst>
                  <a:cxn ang="0">
                    <a:pos x="0" y="454"/>
                  </a:cxn>
                  <a:cxn ang="0">
                    <a:pos x="317" y="227"/>
                  </a:cxn>
                  <a:cxn ang="0">
                    <a:pos x="771" y="318"/>
                  </a:cxn>
                  <a:cxn ang="0">
                    <a:pos x="1406" y="273"/>
                  </a:cxn>
                  <a:cxn ang="0">
                    <a:pos x="1406" y="91"/>
                  </a:cxn>
                  <a:cxn ang="0">
                    <a:pos x="952" y="0"/>
                  </a:cxn>
                  <a:cxn ang="0">
                    <a:pos x="45" y="46"/>
                  </a:cxn>
                  <a:cxn ang="0">
                    <a:pos x="45" y="409"/>
                  </a:cxn>
                </a:cxnLst>
                <a:rect l="0" t="0" r="r" b="b"/>
                <a:pathLst>
                  <a:path w="1406" h="454">
                    <a:moveTo>
                      <a:pt x="0" y="454"/>
                    </a:moveTo>
                    <a:lnTo>
                      <a:pt x="317" y="227"/>
                    </a:lnTo>
                    <a:lnTo>
                      <a:pt x="771" y="318"/>
                    </a:lnTo>
                    <a:lnTo>
                      <a:pt x="1406" y="273"/>
                    </a:lnTo>
                    <a:lnTo>
                      <a:pt x="1406" y="91"/>
                    </a:lnTo>
                    <a:lnTo>
                      <a:pt x="952" y="0"/>
                    </a:lnTo>
                    <a:lnTo>
                      <a:pt x="45" y="46"/>
                    </a:lnTo>
                    <a:lnTo>
                      <a:pt x="45" y="409"/>
                    </a:ln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5" name="Freeform 17"/>
              <p:cNvSpPr>
                <a:spLocks/>
              </p:cNvSpPr>
              <p:nvPr/>
            </p:nvSpPr>
            <p:spPr bwMode="auto">
              <a:xfrm>
                <a:off x="2320" y="2614"/>
                <a:ext cx="216" cy="146"/>
              </a:xfrm>
              <a:custGeom>
                <a:avLst/>
                <a:gdLst/>
                <a:ahLst/>
                <a:cxnLst>
                  <a:cxn ang="0">
                    <a:pos x="106" y="136"/>
                  </a:cxn>
                  <a:cxn ang="0">
                    <a:pos x="72" y="146"/>
                  </a:cxn>
                  <a:cxn ang="0">
                    <a:pos x="0" y="58"/>
                  </a:cxn>
                  <a:cxn ang="0">
                    <a:pos x="106" y="0"/>
                  </a:cxn>
                  <a:cxn ang="0">
                    <a:pos x="216" y="74"/>
                  </a:cxn>
                  <a:cxn ang="0">
                    <a:pos x="136" y="146"/>
                  </a:cxn>
                  <a:cxn ang="0">
                    <a:pos x="106" y="136"/>
                  </a:cxn>
                </a:cxnLst>
                <a:rect l="0" t="0" r="r" b="b"/>
                <a:pathLst>
                  <a:path w="216" h="146">
                    <a:moveTo>
                      <a:pt x="106" y="136"/>
                    </a:moveTo>
                    <a:lnTo>
                      <a:pt x="72" y="146"/>
                    </a:lnTo>
                    <a:lnTo>
                      <a:pt x="0" y="58"/>
                    </a:lnTo>
                    <a:lnTo>
                      <a:pt x="106" y="0"/>
                    </a:lnTo>
                    <a:lnTo>
                      <a:pt x="216" y="74"/>
                    </a:lnTo>
                    <a:lnTo>
                      <a:pt x="136" y="146"/>
                    </a:lnTo>
                    <a:lnTo>
                      <a:pt x="106" y="136"/>
                    </a:lnTo>
                    <a:close/>
                  </a:path>
                </a:pathLst>
              </a:custGeom>
              <a:solidFill>
                <a:schemeClr val="bg2"/>
              </a:soli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6" name="Freeform 18"/>
              <p:cNvSpPr>
                <a:spLocks/>
              </p:cNvSpPr>
              <p:nvPr/>
            </p:nvSpPr>
            <p:spPr bwMode="auto">
              <a:xfrm>
                <a:off x="3107" y="2704"/>
                <a:ext cx="2389" cy="1089"/>
              </a:xfrm>
              <a:custGeom>
                <a:avLst/>
                <a:gdLst/>
                <a:ahLst/>
                <a:cxnLst>
                  <a:cxn ang="0">
                    <a:pos x="0" y="1089"/>
                  </a:cxn>
                  <a:cxn ang="0">
                    <a:pos x="499" y="1089"/>
                  </a:cxn>
                  <a:cxn ang="0">
                    <a:pos x="509" y="684"/>
                  </a:cxn>
                  <a:cxn ang="0">
                    <a:pos x="2358" y="771"/>
                  </a:cxn>
                  <a:cxn ang="0">
                    <a:pos x="2389" y="316"/>
                  </a:cxn>
                  <a:cxn ang="0">
                    <a:pos x="309" y="252"/>
                  </a:cxn>
                  <a:cxn ang="0">
                    <a:pos x="325" y="296"/>
                  </a:cxn>
                  <a:cxn ang="0">
                    <a:pos x="325" y="312"/>
                  </a:cxn>
                  <a:cxn ang="0">
                    <a:pos x="309" y="296"/>
                  </a:cxn>
                  <a:cxn ang="0">
                    <a:pos x="227" y="91"/>
                  </a:cxn>
                  <a:cxn ang="0">
                    <a:pos x="227" y="0"/>
                  </a:cxn>
                  <a:cxn ang="0">
                    <a:pos x="227" y="136"/>
                  </a:cxn>
                  <a:cxn ang="0">
                    <a:pos x="45" y="136"/>
                  </a:cxn>
                  <a:cxn ang="0">
                    <a:pos x="45" y="454"/>
                  </a:cxn>
                  <a:cxn ang="0">
                    <a:pos x="0" y="1089"/>
                  </a:cxn>
                </a:cxnLst>
                <a:rect l="0" t="0" r="r" b="b"/>
                <a:pathLst>
                  <a:path w="2389" h="1089">
                    <a:moveTo>
                      <a:pt x="0" y="1089"/>
                    </a:moveTo>
                    <a:lnTo>
                      <a:pt x="499" y="1089"/>
                    </a:lnTo>
                    <a:lnTo>
                      <a:pt x="509" y="684"/>
                    </a:lnTo>
                    <a:lnTo>
                      <a:pt x="2358" y="771"/>
                    </a:lnTo>
                    <a:lnTo>
                      <a:pt x="2389" y="316"/>
                    </a:lnTo>
                    <a:lnTo>
                      <a:pt x="309" y="252"/>
                    </a:lnTo>
                    <a:lnTo>
                      <a:pt x="325" y="296"/>
                    </a:lnTo>
                    <a:lnTo>
                      <a:pt x="325" y="312"/>
                    </a:lnTo>
                    <a:lnTo>
                      <a:pt x="309" y="296"/>
                    </a:lnTo>
                    <a:lnTo>
                      <a:pt x="227" y="91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45" y="136"/>
                    </a:lnTo>
                    <a:lnTo>
                      <a:pt x="45" y="454"/>
                    </a:lnTo>
                    <a:lnTo>
                      <a:pt x="0" y="108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7" name="Freeform 19"/>
              <p:cNvSpPr>
                <a:spLocks/>
              </p:cNvSpPr>
              <p:nvPr/>
            </p:nvSpPr>
            <p:spPr bwMode="auto">
              <a:xfrm>
                <a:off x="2536" y="2432"/>
                <a:ext cx="616" cy="1300"/>
              </a:xfrm>
              <a:custGeom>
                <a:avLst/>
                <a:gdLst/>
                <a:ahLst/>
                <a:cxnLst>
                  <a:cxn ang="0">
                    <a:pos x="56" y="116"/>
                  </a:cxn>
                  <a:cxn ang="0">
                    <a:pos x="117" y="46"/>
                  </a:cxn>
                  <a:cxn ang="0">
                    <a:pos x="184" y="20"/>
                  </a:cxn>
                  <a:cxn ang="0">
                    <a:pos x="299" y="0"/>
                  </a:cxn>
                  <a:cxn ang="0">
                    <a:pos x="504" y="28"/>
                  </a:cxn>
                  <a:cxn ang="0">
                    <a:pos x="560" y="36"/>
                  </a:cxn>
                  <a:cxn ang="0">
                    <a:pos x="600" y="92"/>
                  </a:cxn>
                  <a:cxn ang="0">
                    <a:pos x="616" y="272"/>
                  </a:cxn>
                  <a:cxn ang="0">
                    <a:pos x="571" y="1089"/>
                  </a:cxn>
                  <a:cxn ang="0">
                    <a:pos x="480" y="1134"/>
                  </a:cxn>
                  <a:cxn ang="0">
                    <a:pos x="464" y="1300"/>
                  </a:cxn>
                  <a:cxn ang="0">
                    <a:pos x="152" y="1284"/>
                  </a:cxn>
                  <a:cxn ang="0">
                    <a:pos x="104" y="1116"/>
                  </a:cxn>
                  <a:cxn ang="0">
                    <a:pos x="24" y="988"/>
                  </a:cxn>
                  <a:cxn ang="0">
                    <a:pos x="0" y="980"/>
                  </a:cxn>
                  <a:cxn ang="0">
                    <a:pos x="72" y="544"/>
                  </a:cxn>
                  <a:cxn ang="0">
                    <a:pos x="16" y="492"/>
                  </a:cxn>
                  <a:cxn ang="0">
                    <a:pos x="0" y="412"/>
                  </a:cxn>
                  <a:cxn ang="0">
                    <a:pos x="24" y="332"/>
                  </a:cxn>
                  <a:cxn ang="0">
                    <a:pos x="64" y="180"/>
                  </a:cxn>
                  <a:cxn ang="0">
                    <a:pos x="56" y="116"/>
                  </a:cxn>
                </a:cxnLst>
                <a:rect l="0" t="0" r="r" b="b"/>
                <a:pathLst>
                  <a:path w="616" h="1300">
                    <a:moveTo>
                      <a:pt x="56" y="116"/>
                    </a:moveTo>
                    <a:lnTo>
                      <a:pt x="117" y="46"/>
                    </a:lnTo>
                    <a:lnTo>
                      <a:pt x="184" y="20"/>
                    </a:lnTo>
                    <a:lnTo>
                      <a:pt x="299" y="0"/>
                    </a:lnTo>
                    <a:lnTo>
                      <a:pt x="504" y="28"/>
                    </a:lnTo>
                    <a:lnTo>
                      <a:pt x="560" y="36"/>
                    </a:lnTo>
                    <a:lnTo>
                      <a:pt x="600" y="92"/>
                    </a:lnTo>
                    <a:lnTo>
                      <a:pt x="616" y="272"/>
                    </a:lnTo>
                    <a:lnTo>
                      <a:pt x="571" y="1089"/>
                    </a:lnTo>
                    <a:lnTo>
                      <a:pt x="480" y="1134"/>
                    </a:lnTo>
                    <a:lnTo>
                      <a:pt x="464" y="1300"/>
                    </a:lnTo>
                    <a:lnTo>
                      <a:pt x="152" y="1284"/>
                    </a:lnTo>
                    <a:lnTo>
                      <a:pt x="104" y="1116"/>
                    </a:lnTo>
                    <a:lnTo>
                      <a:pt x="24" y="988"/>
                    </a:lnTo>
                    <a:lnTo>
                      <a:pt x="0" y="980"/>
                    </a:lnTo>
                    <a:lnTo>
                      <a:pt x="72" y="544"/>
                    </a:lnTo>
                    <a:lnTo>
                      <a:pt x="16" y="492"/>
                    </a:lnTo>
                    <a:lnTo>
                      <a:pt x="0" y="412"/>
                    </a:lnTo>
                    <a:lnTo>
                      <a:pt x="24" y="332"/>
                    </a:lnTo>
                    <a:lnTo>
                      <a:pt x="64" y="180"/>
                    </a:lnTo>
                    <a:lnTo>
                      <a:pt x="56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8" name="Freeform 20"/>
              <p:cNvSpPr>
                <a:spLocks/>
              </p:cNvSpPr>
              <p:nvPr/>
            </p:nvSpPr>
            <p:spPr bwMode="auto">
              <a:xfrm>
                <a:off x="1474" y="2750"/>
                <a:ext cx="1198" cy="1006"/>
              </a:xfrm>
              <a:custGeom>
                <a:avLst/>
                <a:gdLst/>
                <a:ahLst/>
                <a:cxnLst>
                  <a:cxn ang="0">
                    <a:pos x="1088" y="0"/>
                  </a:cxn>
                  <a:cxn ang="0">
                    <a:pos x="790" y="22"/>
                  </a:cxn>
                  <a:cxn ang="0">
                    <a:pos x="350" y="102"/>
                  </a:cxn>
                  <a:cxn ang="0">
                    <a:pos x="272" y="136"/>
                  </a:cxn>
                  <a:cxn ang="0">
                    <a:pos x="206" y="174"/>
                  </a:cxn>
                  <a:cxn ang="0">
                    <a:pos x="136" y="408"/>
                  </a:cxn>
                  <a:cxn ang="0">
                    <a:pos x="166" y="502"/>
                  </a:cxn>
                  <a:cxn ang="0">
                    <a:pos x="0" y="725"/>
                  </a:cxn>
                  <a:cxn ang="0">
                    <a:pos x="6" y="822"/>
                  </a:cxn>
                  <a:cxn ang="0">
                    <a:pos x="30" y="846"/>
                  </a:cxn>
                  <a:cxn ang="0">
                    <a:pos x="91" y="816"/>
                  </a:cxn>
                  <a:cxn ang="0">
                    <a:pos x="136" y="725"/>
                  </a:cxn>
                  <a:cxn ang="0">
                    <a:pos x="317" y="725"/>
                  </a:cxn>
                  <a:cxn ang="0">
                    <a:pos x="390" y="766"/>
                  </a:cxn>
                  <a:cxn ang="0">
                    <a:pos x="408" y="635"/>
                  </a:cxn>
                  <a:cxn ang="0">
                    <a:pos x="408" y="725"/>
                  </a:cxn>
                  <a:cxn ang="0">
                    <a:pos x="499" y="635"/>
                  </a:cxn>
                  <a:cxn ang="0">
                    <a:pos x="635" y="589"/>
                  </a:cxn>
                  <a:cxn ang="0">
                    <a:pos x="862" y="635"/>
                  </a:cxn>
                  <a:cxn ang="0">
                    <a:pos x="952" y="725"/>
                  </a:cxn>
                  <a:cxn ang="0">
                    <a:pos x="998" y="816"/>
                  </a:cxn>
                  <a:cxn ang="0">
                    <a:pos x="1043" y="771"/>
                  </a:cxn>
                  <a:cxn ang="0">
                    <a:pos x="1078" y="822"/>
                  </a:cxn>
                  <a:cxn ang="0">
                    <a:pos x="1126" y="910"/>
                  </a:cxn>
                  <a:cxn ang="0">
                    <a:pos x="1134" y="998"/>
                  </a:cxn>
                  <a:cxn ang="0">
                    <a:pos x="1198" y="1006"/>
                  </a:cxn>
                  <a:cxn ang="0">
                    <a:pos x="1182" y="910"/>
                  </a:cxn>
                  <a:cxn ang="0">
                    <a:pos x="1158" y="838"/>
                  </a:cxn>
                  <a:cxn ang="0">
                    <a:pos x="1126" y="774"/>
                  </a:cxn>
                  <a:cxn ang="0">
                    <a:pos x="1086" y="718"/>
                  </a:cxn>
                  <a:cxn ang="0">
                    <a:pos x="1043" y="680"/>
                  </a:cxn>
                  <a:cxn ang="0">
                    <a:pos x="1043" y="635"/>
                  </a:cxn>
                  <a:cxn ang="0">
                    <a:pos x="1070" y="526"/>
                  </a:cxn>
                  <a:cxn ang="0">
                    <a:pos x="1134" y="226"/>
                  </a:cxn>
                  <a:cxn ang="0">
                    <a:pos x="1070" y="158"/>
                  </a:cxn>
                  <a:cxn ang="0">
                    <a:pos x="1062" y="70"/>
                  </a:cxn>
                  <a:cxn ang="0">
                    <a:pos x="1088" y="0"/>
                  </a:cxn>
                </a:cxnLst>
                <a:rect l="0" t="0" r="r" b="b"/>
                <a:pathLst>
                  <a:path w="1198" h="1006">
                    <a:moveTo>
                      <a:pt x="1088" y="0"/>
                    </a:moveTo>
                    <a:lnTo>
                      <a:pt x="790" y="22"/>
                    </a:lnTo>
                    <a:lnTo>
                      <a:pt x="350" y="102"/>
                    </a:lnTo>
                    <a:lnTo>
                      <a:pt x="272" y="136"/>
                    </a:lnTo>
                    <a:lnTo>
                      <a:pt x="206" y="174"/>
                    </a:lnTo>
                    <a:lnTo>
                      <a:pt x="136" y="408"/>
                    </a:lnTo>
                    <a:lnTo>
                      <a:pt x="166" y="502"/>
                    </a:lnTo>
                    <a:lnTo>
                      <a:pt x="0" y="725"/>
                    </a:lnTo>
                    <a:lnTo>
                      <a:pt x="6" y="822"/>
                    </a:lnTo>
                    <a:lnTo>
                      <a:pt x="30" y="846"/>
                    </a:lnTo>
                    <a:lnTo>
                      <a:pt x="91" y="816"/>
                    </a:lnTo>
                    <a:lnTo>
                      <a:pt x="136" y="725"/>
                    </a:lnTo>
                    <a:lnTo>
                      <a:pt x="317" y="725"/>
                    </a:lnTo>
                    <a:lnTo>
                      <a:pt x="390" y="766"/>
                    </a:lnTo>
                    <a:lnTo>
                      <a:pt x="408" y="635"/>
                    </a:lnTo>
                    <a:lnTo>
                      <a:pt x="408" y="725"/>
                    </a:lnTo>
                    <a:lnTo>
                      <a:pt x="499" y="635"/>
                    </a:lnTo>
                    <a:lnTo>
                      <a:pt x="635" y="589"/>
                    </a:lnTo>
                    <a:lnTo>
                      <a:pt x="862" y="635"/>
                    </a:lnTo>
                    <a:lnTo>
                      <a:pt x="952" y="725"/>
                    </a:lnTo>
                    <a:lnTo>
                      <a:pt x="998" y="816"/>
                    </a:lnTo>
                    <a:lnTo>
                      <a:pt x="1043" y="771"/>
                    </a:lnTo>
                    <a:lnTo>
                      <a:pt x="1078" y="822"/>
                    </a:lnTo>
                    <a:lnTo>
                      <a:pt x="1126" y="910"/>
                    </a:lnTo>
                    <a:lnTo>
                      <a:pt x="1134" y="998"/>
                    </a:lnTo>
                    <a:lnTo>
                      <a:pt x="1198" y="1006"/>
                    </a:lnTo>
                    <a:lnTo>
                      <a:pt x="1182" y="910"/>
                    </a:lnTo>
                    <a:lnTo>
                      <a:pt x="1158" y="838"/>
                    </a:lnTo>
                    <a:lnTo>
                      <a:pt x="1126" y="774"/>
                    </a:lnTo>
                    <a:lnTo>
                      <a:pt x="1086" y="718"/>
                    </a:lnTo>
                    <a:lnTo>
                      <a:pt x="1043" y="680"/>
                    </a:lnTo>
                    <a:lnTo>
                      <a:pt x="1043" y="635"/>
                    </a:lnTo>
                    <a:lnTo>
                      <a:pt x="1070" y="526"/>
                    </a:lnTo>
                    <a:lnTo>
                      <a:pt x="1134" y="226"/>
                    </a:lnTo>
                    <a:lnTo>
                      <a:pt x="1070" y="158"/>
                    </a:lnTo>
                    <a:lnTo>
                      <a:pt x="1062" y="70"/>
                    </a:lnTo>
                    <a:lnTo>
                      <a:pt x="108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9" name="Freeform 21"/>
              <p:cNvSpPr>
                <a:spLocks/>
              </p:cNvSpPr>
              <p:nvPr/>
            </p:nvSpPr>
            <p:spPr bwMode="auto">
              <a:xfrm>
                <a:off x="1610" y="2931"/>
                <a:ext cx="974" cy="59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50" y="57"/>
                  </a:cxn>
                  <a:cxn ang="0">
                    <a:pos x="246" y="105"/>
                  </a:cxn>
                  <a:cxn ang="0">
                    <a:pos x="408" y="136"/>
                  </a:cxn>
                  <a:cxn ang="0">
                    <a:pos x="726" y="136"/>
                  </a:cxn>
                  <a:cxn ang="0">
                    <a:pos x="974" y="89"/>
                  </a:cxn>
                  <a:cxn ang="0">
                    <a:pos x="952" y="363"/>
                  </a:cxn>
                  <a:cxn ang="0">
                    <a:pos x="862" y="363"/>
                  </a:cxn>
                  <a:cxn ang="0">
                    <a:pos x="635" y="318"/>
                  </a:cxn>
                  <a:cxn ang="0">
                    <a:pos x="317" y="272"/>
                  </a:cxn>
                  <a:cxn ang="0">
                    <a:pos x="91" y="272"/>
                  </a:cxn>
                  <a:cxn ang="0">
                    <a:pos x="0" y="227"/>
                  </a:cxn>
                  <a:cxn ang="0">
                    <a:pos x="45" y="363"/>
                  </a:cxn>
                  <a:cxn ang="0">
                    <a:pos x="227" y="363"/>
                  </a:cxn>
                  <a:cxn ang="0">
                    <a:pos x="408" y="363"/>
                  </a:cxn>
                  <a:cxn ang="0">
                    <a:pos x="678" y="369"/>
                  </a:cxn>
                  <a:cxn ang="0">
                    <a:pos x="806" y="417"/>
                  </a:cxn>
                  <a:cxn ang="0">
                    <a:pos x="862" y="499"/>
                  </a:cxn>
                  <a:cxn ang="0">
                    <a:pos x="907" y="590"/>
                  </a:cxn>
                </a:cxnLst>
                <a:rect l="0" t="0" r="r" b="b"/>
                <a:pathLst>
                  <a:path w="974" h="590">
                    <a:moveTo>
                      <a:pt x="91" y="0"/>
                    </a:moveTo>
                    <a:lnTo>
                      <a:pt x="150" y="57"/>
                    </a:lnTo>
                    <a:lnTo>
                      <a:pt x="246" y="105"/>
                    </a:lnTo>
                    <a:lnTo>
                      <a:pt x="408" y="136"/>
                    </a:lnTo>
                    <a:lnTo>
                      <a:pt x="726" y="136"/>
                    </a:lnTo>
                    <a:lnTo>
                      <a:pt x="974" y="89"/>
                    </a:lnTo>
                    <a:lnTo>
                      <a:pt x="952" y="363"/>
                    </a:lnTo>
                    <a:lnTo>
                      <a:pt x="862" y="363"/>
                    </a:lnTo>
                    <a:lnTo>
                      <a:pt x="635" y="318"/>
                    </a:lnTo>
                    <a:lnTo>
                      <a:pt x="317" y="272"/>
                    </a:lnTo>
                    <a:lnTo>
                      <a:pt x="91" y="272"/>
                    </a:lnTo>
                    <a:lnTo>
                      <a:pt x="0" y="227"/>
                    </a:lnTo>
                    <a:lnTo>
                      <a:pt x="45" y="363"/>
                    </a:lnTo>
                    <a:lnTo>
                      <a:pt x="227" y="363"/>
                    </a:lnTo>
                    <a:lnTo>
                      <a:pt x="408" y="363"/>
                    </a:lnTo>
                    <a:lnTo>
                      <a:pt x="678" y="369"/>
                    </a:lnTo>
                    <a:lnTo>
                      <a:pt x="806" y="417"/>
                    </a:lnTo>
                    <a:lnTo>
                      <a:pt x="862" y="499"/>
                    </a:lnTo>
                    <a:lnTo>
                      <a:pt x="907" y="590"/>
                    </a:lnTo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0" name="Freeform 22"/>
              <p:cNvSpPr>
                <a:spLocks/>
              </p:cNvSpPr>
              <p:nvPr/>
            </p:nvSpPr>
            <p:spPr bwMode="auto">
              <a:xfrm>
                <a:off x="2544" y="2614"/>
                <a:ext cx="109" cy="342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109" y="45"/>
                  </a:cxn>
                  <a:cxn ang="0">
                    <a:pos x="40" y="342"/>
                  </a:cxn>
                  <a:cxn ang="0">
                    <a:pos x="0" y="302"/>
                  </a:cxn>
                  <a:cxn ang="0">
                    <a:pos x="0" y="222"/>
                  </a:cxn>
                  <a:cxn ang="0">
                    <a:pos x="18" y="136"/>
                  </a:cxn>
                  <a:cxn ang="0">
                    <a:pos x="64" y="0"/>
                  </a:cxn>
                </a:cxnLst>
                <a:rect l="0" t="0" r="r" b="b"/>
                <a:pathLst>
                  <a:path w="109" h="342">
                    <a:moveTo>
                      <a:pt x="64" y="0"/>
                    </a:moveTo>
                    <a:lnTo>
                      <a:pt x="109" y="45"/>
                    </a:lnTo>
                    <a:lnTo>
                      <a:pt x="40" y="342"/>
                    </a:lnTo>
                    <a:lnTo>
                      <a:pt x="0" y="302"/>
                    </a:lnTo>
                    <a:lnTo>
                      <a:pt x="0" y="222"/>
                    </a:lnTo>
                    <a:lnTo>
                      <a:pt x="18" y="13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1" name="Freeform 23"/>
              <p:cNvSpPr>
                <a:spLocks/>
              </p:cNvSpPr>
              <p:nvPr/>
            </p:nvSpPr>
            <p:spPr bwMode="auto">
              <a:xfrm>
                <a:off x="2699" y="3566"/>
                <a:ext cx="293" cy="166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0" y="136"/>
                  </a:cxn>
                  <a:cxn ang="0">
                    <a:pos x="0" y="0"/>
                  </a:cxn>
                  <a:cxn ang="0">
                    <a:pos x="293" y="166"/>
                  </a:cxn>
                  <a:cxn ang="0">
                    <a:pos x="272" y="0"/>
                  </a:cxn>
                </a:cxnLst>
                <a:rect l="0" t="0" r="r" b="b"/>
                <a:pathLst>
                  <a:path w="293" h="166">
                    <a:moveTo>
                      <a:pt x="272" y="0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293" y="166"/>
                    </a:lnTo>
                    <a:lnTo>
                      <a:pt x="272" y="0"/>
                    </a:lnTo>
                    <a:close/>
                  </a:path>
                </a:pathLst>
              </a:custGeom>
              <a:noFill/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2" name="Freeform 24"/>
              <p:cNvSpPr>
                <a:spLocks/>
              </p:cNvSpPr>
              <p:nvPr/>
            </p:nvSpPr>
            <p:spPr bwMode="auto">
              <a:xfrm>
                <a:off x="2562" y="2659"/>
                <a:ext cx="499" cy="888"/>
              </a:xfrm>
              <a:custGeom>
                <a:avLst/>
                <a:gdLst/>
                <a:ahLst/>
                <a:cxnLst>
                  <a:cxn ang="0">
                    <a:pos x="446" y="880"/>
                  </a:cxn>
                  <a:cxn ang="0">
                    <a:pos x="270" y="888"/>
                  </a:cxn>
                  <a:cxn ang="0">
                    <a:pos x="46" y="869"/>
                  </a:cxn>
                  <a:cxn ang="0">
                    <a:pos x="0" y="778"/>
                  </a:cxn>
                  <a:cxn ang="0">
                    <a:pos x="46" y="370"/>
                  </a:cxn>
                  <a:cxn ang="0">
                    <a:pos x="137" y="7"/>
                  </a:cxn>
                  <a:cxn ang="0">
                    <a:pos x="198" y="0"/>
                  </a:cxn>
                  <a:cxn ang="0">
                    <a:pos x="273" y="7"/>
                  </a:cxn>
                  <a:cxn ang="0">
                    <a:pos x="390" y="16"/>
                  </a:cxn>
                  <a:cxn ang="0">
                    <a:pos x="499" y="52"/>
                  </a:cxn>
                  <a:cxn ang="0">
                    <a:pos x="499" y="98"/>
                  </a:cxn>
                  <a:cxn ang="0">
                    <a:pos x="446" y="880"/>
                  </a:cxn>
                </a:cxnLst>
                <a:rect l="0" t="0" r="r" b="b"/>
                <a:pathLst>
                  <a:path w="499" h="888">
                    <a:moveTo>
                      <a:pt x="446" y="880"/>
                    </a:moveTo>
                    <a:lnTo>
                      <a:pt x="270" y="888"/>
                    </a:lnTo>
                    <a:lnTo>
                      <a:pt x="46" y="869"/>
                    </a:lnTo>
                    <a:lnTo>
                      <a:pt x="0" y="778"/>
                    </a:lnTo>
                    <a:lnTo>
                      <a:pt x="46" y="370"/>
                    </a:lnTo>
                    <a:lnTo>
                      <a:pt x="137" y="7"/>
                    </a:lnTo>
                    <a:lnTo>
                      <a:pt x="198" y="0"/>
                    </a:lnTo>
                    <a:lnTo>
                      <a:pt x="273" y="7"/>
                    </a:lnTo>
                    <a:lnTo>
                      <a:pt x="390" y="16"/>
                    </a:lnTo>
                    <a:lnTo>
                      <a:pt x="499" y="52"/>
                    </a:lnTo>
                    <a:lnTo>
                      <a:pt x="499" y="98"/>
                    </a:lnTo>
                    <a:lnTo>
                      <a:pt x="446" y="88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3" name="Freeform 25" descr="Дуб"/>
              <p:cNvSpPr>
                <a:spLocks/>
              </p:cNvSpPr>
              <p:nvPr/>
            </p:nvSpPr>
            <p:spPr bwMode="auto">
              <a:xfrm>
                <a:off x="5464" y="2722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26" descr="Дуб"/>
              <p:cNvSpPr>
                <a:spLocks/>
              </p:cNvSpPr>
              <p:nvPr/>
            </p:nvSpPr>
            <p:spPr bwMode="auto">
              <a:xfrm>
                <a:off x="3470" y="2913"/>
                <a:ext cx="2042" cy="109"/>
              </a:xfrm>
              <a:custGeom>
                <a:avLst/>
                <a:gdLst/>
                <a:ahLst/>
                <a:cxnLst>
                  <a:cxn ang="0">
                    <a:pos x="2041" y="45"/>
                  </a:cxn>
                  <a:cxn ang="0">
                    <a:pos x="0" y="0"/>
                  </a:cxn>
                  <a:cxn ang="0">
                    <a:pos x="2" y="53"/>
                  </a:cxn>
                  <a:cxn ang="0">
                    <a:pos x="2042" y="109"/>
                  </a:cxn>
                  <a:cxn ang="0">
                    <a:pos x="2041" y="45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Freeform 27" descr="Дуб"/>
              <p:cNvSpPr>
                <a:spLocks/>
              </p:cNvSpPr>
              <p:nvPr/>
            </p:nvSpPr>
            <p:spPr bwMode="auto">
              <a:xfrm>
                <a:off x="3470" y="2659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6" name="Freeform 28" descr="Дуб"/>
              <p:cNvSpPr>
                <a:spLocks/>
              </p:cNvSpPr>
              <p:nvPr/>
            </p:nvSpPr>
            <p:spPr bwMode="auto">
              <a:xfrm>
                <a:off x="3969" y="2659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7" name="Freeform 29" descr="Дуб"/>
              <p:cNvSpPr>
                <a:spLocks/>
              </p:cNvSpPr>
              <p:nvPr/>
            </p:nvSpPr>
            <p:spPr bwMode="auto">
              <a:xfrm>
                <a:off x="4513" y="2659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8" name="Freeform 30" descr="Дуб"/>
              <p:cNvSpPr>
                <a:spLocks/>
              </p:cNvSpPr>
              <p:nvPr/>
            </p:nvSpPr>
            <p:spPr bwMode="auto">
              <a:xfrm>
                <a:off x="5012" y="2659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9" name="Freeform 31" descr="Дуб"/>
              <p:cNvSpPr>
                <a:spLocks/>
              </p:cNvSpPr>
              <p:nvPr/>
            </p:nvSpPr>
            <p:spPr bwMode="auto">
              <a:xfrm>
                <a:off x="3334" y="2448"/>
                <a:ext cx="47" cy="336"/>
              </a:xfrm>
              <a:custGeom>
                <a:avLst/>
                <a:gdLst/>
                <a:ahLst/>
                <a:cxnLst>
                  <a:cxn ang="0">
                    <a:pos x="32" y="336"/>
                  </a:cxn>
                  <a:cxn ang="0">
                    <a:pos x="47" y="30"/>
                  </a:cxn>
                  <a:cxn ang="0">
                    <a:pos x="16" y="32"/>
                  </a:cxn>
                  <a:cxn ang="0">
                    <a:pos x="26" y="0"/>
                  </a:cxn>
                  <a:cxn ang="0">
                    <a:pos x="0" y="320"/>
                  </a:cxn>
                  <a:cxn ang="0">
                    <a:pos x="32" y="336"/>
                  </a:cxn>
                </a:cxnLst>
                <a:rect l="0" t="0" r="r" b="b"/>
                <a:pathLst>
                  <a:path w="47" h="336">
                    <a:moveTo>
                      <a:pt x="32" y="336"/>
                    </a:moveTo>
                    <a:lnTo>
                      <a:pt x="47" y="30"/>
                    </a:lnTo>
                    <a:lnTo>
                      <a:pt x="16" y="32"/>
                    </a:lnTo>
                    <a:lnTo>
                      <a:pt x="26" y="0"/>
                    </a:lnTo>
                    <a:lnTo>
                      <a:pt x="0" y="320"/>
                    </a:lnTo>
                    <a:lnTo>
                      <a:pt x="32" y="33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0" name="Freeform 32" descr="Дуб"/>
              <p:cNvSpPr>
                <a:spLocks/>
              </p:cNvSpPr>
              <p:nvPr/>
            </p:nvSpPr>
            <p:spPr bwMode="auto">
              <a:xfrm>
                <a:off x="3360" y="2568"/>
                <a:ext cx="110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" y="182"/>
                  </a:cxn>
                  <a:cxn ang="0">
                    <a:pos x="110" y="272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1" name="Freeform 33" descr="Дуб"/>
              <p:cNvSpPr>
                <a:spLocks/>
              </p:cNvSpPr>
              <p:nvPr/>
            </p:nvSpPr>
            <p:spPr bwMode="auto">
              <a:xfrm>
                <a:off x="3360" y="2704"/>
                <a:ext cx="110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" y="182"/>
                  </a:cxn>
                  <a:cxn ang="0">
                    <a:pos x="110" y="272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2" name="Freeform 34" descr="Дуб"/>
              <p:cNvSpPr>
                <a:spLocks/>
              </p:cNvSpPr>
              <p:nvPr/>
            </p:nvSpPr>
            <p:spPr bwMode="auto">
              <a:xfrm>
                <a:off x="3379" y="2523"/>
                <a:ext cx="1678" cy="109"/>
              </a:xfrm>
              <a:custGeom>
                <a:avLst/>
                <a:gdLst/>
                <a:ahLst/>
                <a:cxnLst>
                  <a:cxn ang="0">
                    <a:pos x="2041" y="45"/>
                  </a:cxn>
                  <a:cxn ang="0">
                    <a:pos x="0" y="0"/>
                  </a:cxn>
                  <a:cxn ang="0">
                    <a:pos x="2" y="53"/>
                  </a:cxn>
                  <a:cxn ang="0">
                    <a:pos x="2042" y="109"/>
                  </a:cxn>
                  <a:cxn ang="0">
                    <a:pos x="2041" y="45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3" name="Freeform 35" descr="Дуб"/>
              <p:cNvSpPr>
                <a:spLocks/>
              </p:cNvSpPr>
              <p:nvPr/>
            </p:nvSpPr>
            <p:spPr bwMode="auto">
              <a:xfrm>
                <a:off x="3368" y="2440"/>
                <a:ext cx="1689" cy="101"/>
              </a:xfrm>
              <a:custGeom>
                <a:avLst/>
                <a:gdLst/>
                <a:ahLst/>
                <a:cxnLst>
                  <a:cxn ang="0">
                    <a:pos x="1688" y="37"/>
                  </a:cxn>
                  <a:cxn ang="0">
                    <a:pos x="0" y="0"/>
                  </a:cxn>
                  <a:cxn ang="0">
                    <a:pos x="13" y="45"/>
                  </a:cxn>
                  <a:cxn ang="0">
                    <a:pos x="1689" y="101"/>
                  </a:cxn>
                  <a:cxn ang="0">
                    <a:pos x="1688" y="37"/>
                  </a:cxn>
                </a:cxnLst>
                <a:rect l="0" t="0" r="r" b="b"/>
                <a:pathLst>
                  <a:path w="1689" h="101">
                    <a:moveTo>
                      <a:pt x="1688" y="37"/>
                    </a:moveTo>
                    <a:lnTo>
                      <a:pt x="0" y="0"/>
                    </a:lnTo>
                    <a:lnTo>
                      <a:pt x="13" y="45"/>
                    </a:lnTo>
                    <a:lnTo>
                      <a:pt x="1689" y="101"/>
                    </a:lnTo>
                    <a:lnTo>
                      <a:pt x="1688" y="37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4" name="Freeform 36" descr="Дуб"/>
              <p:cNvSpPr>
                <a:spLocks/>
              </p:cNvSpPr>
              <p:nvPr/>
            </p:nvSpPr>
            <p:spPr bwMode="auto">
              <a:xfrm>
                <a:off x="3833" y="2432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5" name="Freeform 37" descr="Дуб"/>
              <p:cNvSpPr>
                <a:spLocks/>
              </p:cNvSpPr>
              <p:nvPr/>
            </p:nvSpPr>
            <p:spPr bwMode="auto">
              <a:xfrm>
                <a:off x="5057" y="2478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6" name="Freeform 38" descr="Дуб"/>
              <p:cNvSpPr>
                <a:spLocks/>
              </p:cNvSpPr>
              <p:nvPr/>
            </p:nvSpPr>
            <p:spPr bwMode="auto">
              <a:xfrm>
                <a:off x="4377" y="2432"/>
                <a:ext cx="47" cy="306"/>
              </a:xfrm>
              <a:custGeom>
                <a:avLst/>
                <a:gdLst/>
                <a:ahLst/>
                <a:cxnLst>
                  <a:cxn ang="0">
                    <a:pos x="32" y="306"/>
                  </a:cxn>
                  <a:cxn ang="0">
                    <a:pos x="47" y="0"/>
                  </a:cxn>
                  <a:cxn ang="0">
                    <a:pos x="16" y="2"/>
                  </a:cxn>
                  <a:cxn ang="0">
                    <a:pos x="1" y="0"/>
                  </a:cxn>
                  <a:cxn ang="0">
                    <a:pos x="0" y="290"/>
                  </a:cxn>
                  <a:cxn ang="0">
                    <a:pos x="32" y="306"/>
                  </a:cxn>
                </a:cxnLst>
                <a:rect l="0" t="0" r="r" b="b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7" name="Freeform 39" descr="Дуб"/>
              <p:cNvSpPr>
                <a:spLocks/>
              </p:cNvSpPr>
              <p:nvPr/>
            </p:nvSpPr>
            <p:spPr bwMode="auto">
              <a:xfrm>
                <a:off x="3470" y="2614"/>
                <a:ext cx="2042" cy="109"/>
              </a:xfrm>
              <a:custGeom>
                <a:avLst/>
                <a:gdLst/>
                <a:ahLst/>
                <a:cxnLst>
                  <a:cxn ang="0">
                    <a:pos x="2041" y="45"/>
                  </a:cxn>
                  <a:cxn ang="0">
                    <a:pos x="0" y="0"/>
                  </a:cxn>
                  <a:cxn ang="0">
                    <a:pos x="2" y="53"/>
                  </a:cxn>
                  <a:cxn ang="0">
                    <a:pos x="2042" y="109"/>
                  </a:cxn>
                  <a:cxn ang="0">
                    <a:pos x="2041" y="45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8" name="Freeform 40" descr="Дуб"/>
              <p:cNvSpPr>
                <a:spLocks/>
              </p:cNvSpPr>
              <p:nvPr/>
            </p:nvSpPr>
            <p:spPr bwMode="auto">
              <a:xfrm>
                <a:off x="3470" y="2704"/>
                <a:ext cx="2042" cy="109"/>
              </a:xfrm>
              <a:custGeom>
                <a:avLst/>
                <a:gdLst/>
                <a:ahLst/>
                <a:cxnLst>
                  <a:cxn ang="0">
                    <a:pos x="2041" y="45"/>
                  </a:cxn>
                  <a:cxn ang="0">
                    <a:pos x="0" y="0"/>
                  </a:cxn>
                  <a:cxn ang="0">
                    <a:pos x="2" y="53"/>
                  </a:cxn>
                  <a:cxn ang="0">
                    <a:pos x="2042" y="109"/>
                  </a:cxn>
                  <a:cxn ang="0">
                    <a:pos x="2041" y="45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9" name="Freeform 41" descr="Дуб"/>
              <p:cNvSpPr>
                <a:spLocks/>
              </p:cNvSpPr>
              <p:nvPr/>
            </p:nvSpPr>
            <p:spPr bwMode="auto">
              <a:xfrm flipH="1" flipV="1">
                <a:off x="3470" y="2795"/>
                <a:ext cx="2042" cy="109"/>
              </a:xfrm>
              <a:custGeom>
                <a:avLst/>
                <a:gdLst/>
                <a:ahLst/>
                <a:cxnLst>
                  <a:cxn ang="0">
                    <a:pos x="2041" y="45"/>
                  </a:cxn>
                  <a:cxn ang="0">
                    <a:pos x="0" y="0"/>
                  </a:cxn>
                  <a:cxn ang="0">
                    <a:pos x="2" y="53"/>
                  </a:cxn>
                  <a:cxn ang="0">
                    <a:pos x="2042" y="109"/>
                  </a:cxn>
                  <a:cxn ang="0">
                    <a:pos x="2041" y="45"/>
                  </a:cxn>
                </a:cxnLst>
                <a:rect l="0" t="0" r="r" b="b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0" name="Freeform 42" descr="Дуб"/>
              <p:cNvSpPr>
                <a:spLocks/>
              </p:cNvSpPr>
              <p:nvPr/>
            </p:nvSpPr>
            <p:spPr bwMode="auto">
              <a:xfrm>
                <a:off x="3360" y="2432"/>
                <a:ext cx="110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" y="182"/>
                  </a:cxn>
                  <a:cxn ang="0">
                    <a:pos x="110" y="272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1" name="Freeform 43" descr="Каштан"/>
              <p:cNvSpPr>
                <a:spLocks/>
              </p:cNvSpPr>
              <p:nvPr/>
            </p:nvSpPr>
            <p:spPr bwMode="auto">
              <a:xfrm>
                <a:off x="4967" y="3448"/>
                <a:ext cx="181" cy="617"/>
              </a:xfrm>
              <a:custGeom>
                <a:avLst/>
                <a:gdLst/>
                <a:ahLst/>
                <a:cxnLst>
                  <a:cxn ang="0">
                    <a:pos x="181" y="27"/>
                  </a:cxn>
                  <a:cxn ang="0">
                    <a:pos x="181" y="345"/>
                  </a:cxn>
                  <a:cxn ang="0">
                    <a:pos x="136" y="617"/>
                  </a:cxn>
                  <a:cxn ang="0">
                    <a:pos x="45" y="481"/>
                  </a:cxn>
                  <a:cxn ang="0">
                    <a:pos x="90" y="254"/>
                  </a:cxn>
                  <a:cxn ang="0">
                    <a:pos x="0" y="27"/>
                  </a:cxn>
                  <a:cxn ang="0">
                    <a:pos x="25" y="0"/>
                  </a:cxn>
                  <a:cxn ang="0">
                    <a:pos x="181" y="27"/>
                  </a:cxn>
                </a:cxnLst>
                <a:rect l="0" t="0" r="r" b="b"/>
                <a:pathLst>
                  <a:path w="181" h="617">
                    <a:moveTo>
                      <a:pt x="181" y="27"/>
                    </a:moveTo>
                    <a:lnTo>
                      <a:pt x="181" y="345"/>
                    </a:lnTo>
                    <a:lnTo>
                      <a:pt x="136" y="617"/>
                    </a:lnTo>
                    <a:lnTo>
                      <a:pt x="45" y="481"/>
                    </a:lnTo>
                    <a:lnTo>
                      <a:pt x="90" y="254"/>
                    </a:lnTo>
                    <a:lnTo>
                      <a:pt x="0" y="27"/>
                    </a:lnTo>
                    <a:lnTo>
                      <a:pt x="25" y="0"/>
                    </a:lnTo>
                    <a:lnTo>
                      <a:pt x="181" y="27"/>
                    </a:ln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2" name="Freeform 44"/>
              <p:cNvSpPr>
                <a:spLocks/>
              </p:cNvSpPr>
              <p:nvPr/>
            </p:nvSpPr>
            <p:spPr bwMode="auto">
              <a:xfrm>
                <a:off x="5148" y="3475"/>
                <a:ext cx="227" cy="318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181" y="318"/>
                  </a:cxn>
                  <a:cxn ang="0">
                    <a:pos x="227" y="227"/>
                  </a:cxn>
                  <a:cxn ang="0">
                    <a:pos x="136" y="137"/>
                  </a:cxn>
                  <a:cxn ang="0">
                    <a:pos x="136" y="91"/>
                  </a:cxn>
                  <a:cxn ang="0">
                    <a:pos x="136" y="46"/>
                  </a:cxn>
                  <a:cxn ang="0">
                    <a:pos x="181" y="0"/>
                  </a:cxn>
                  <a:cxn ang="0">
                    <a:pos x="0" y="0"/>
                  </a:cxn>
                  <a:cxn ang="0">
                    <a:pos x="0" y="91"/>
                  </a:cxn>
                  <a:cxn ang="0">
                    <a:pos x="0" y="137"/>
                  </a:cxn>
                </a:cxnLst>
                <a:rect l="0" t="0" r="r" b="b"/>
                <a:pathLst>
                  <a:path w="227" h="318">
                    <a:moveTo>
                      <a:pt x="0" y="137"/>
                    </a:moveTo>
                    <a:lnTo>
                      <a:pt x="181" y="318"/>
                    </a:lnTo>
                    <a:lnTo>
                      <a:pt x="227" y="227"/>
                    </a:lnTo>
                    <a:lnTo>
                      <a:pt x="136" y="137"/>
                    </a:lnTo>
                    <a:lnTo>
                      <a:pt x="136" y="91"/>
                    </a:lnTo>
                    <a:lnTo>
                      <a:pt x="136" y="46"/>
                    </a:lnTo>
                    <a:lnTo>
                      <a:pt x="181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1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3" name="Oval 45"/>
              <p:cNvSpPr>
                <a:spLocks noChangeArrowheads="1"/>
              </p:cNvSpPr>
              <p:nvPr/>
            </p:nvSpPr>
            <p:spPr bwMode="auto">
              <a:xfrm rot="-4776019">
                <a:off x="5306" y="3725"/>
                <a:ext cx="91" cy="45"/>
              </a:xfrm>
              <a:prstGeom prst="ellipse">
                <a:avLst/>
              </a:prstGeom>
              <a:solidFill>
                <a:schemeClr val="bg2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54" name="Oval 46"/>
              <p:cNvSpPr>
                <a:spLocks noChangeArrowheads="1"/>
              </p:cNvSpPr>
              <p:nvPr/>
            </p:nvSpPr>
            <p:spPr bwMode="auto">
              <a:xfrm>
                <a:off x="2336" y="2659"/>
                <a:ext cx="181" cy="45"/>
              </a:xfrm>
              <a:prstGeom prst="ellipse">
                <a:avLst/>
              </a:prstGeom>
              <a:solidFill>
                <a:schemeClr val="bg2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55" name="Freeform 47"/>
              <p:cNvSpPr>
                <a:spLocks/>
              </p:cNvSpPr>
              <p:nvPr/>
            </p:nvSpPr>
            <p:spPr bwMode="auto">
              <a:xfrm>
                <a:off x="2640" y="2704"/>
                <a:ext cx="376" cy="318"/>
              </a:xfrm>
              <a:custGeom>
                <a:avLst/>
                <a:gdLst/>
                <a:ahLst/>
                <a:cxnLst>
                  <a:cxn ang="0">
                    <a:pos x="0" y="284"/>
                  </a:cxn>
                  <a:cxn ang="0">
                    <a:pos x="160" y="316"/>
                  </a:cxn>
                  <a:cxn ang="0">
                    <a:pos x="331" y="318"/>
                  </a:cxn>
                  <a:cxn ang="0">
                    <a:pos x="352" y="188"/>
                  </a:cxn>
                  <a:cxn ang="0">
                    <a:pos x="376" y="46"/>
                  </a:cxn>
                  <a:cxn ang="0">
                    <a:pos x="264" y="20"/>
                  </a:cxn>
                  <a:cxn ang="0">
                    <a:pos x="104" y="0"/>
                  </a:cxn>
                  <a:cxn ang="0">
                    <a:pos x="64" y="36"/>
                  </a:cxn>
                  <a:cxn ang="0">
                    <a:pos x="16" y="196"/>
                  </a:cxn>
                  <a:cxn ang="0">
                    <a:pos x="0" y="284"/>
                  </a:cxn>
                </a:cxnLst>
                <a:rect l="0" t="0" r="r" b="b"/>
                <a:pathLst>
                  <a:path w="376" h="318">
                    <a:moveTo>
                      <a:pt x="0" y="284"/>
                    </a:moveTo>
                    <a:cubicBezTo>
                      <a:pt x="24" y="284"/>
                      <a:pt x="108" y="309"/>
                      <a:pt x="160" y="316"/>
                    </a:cubicBezTo>
                    <a:lnTo>
                      <a:pt x="331" y="318"/>
                    </a:lnTo>
                    <a:lnTo>
                      <a:pt x="352" y="188"/>
                    </a:lnTo>
                    <a:lnTo>
                      <a:pt x="376" y="46"/>
                    </a:lnTo>
                    <a:lnTo>
                      <a:pt x="264" y="20"/>
                    </a:lnTo>
                    <a:lnTo>
                      <a:pt x="104" y="0"/>
                    </a:lnTo>
                    <a:lnTo>
                      <a:pt x="64" y="36"/>
                    </a:lnTo>
                    <a:lnTo>
                      <a:pt x="16" y="196"/>
                    </a:lnTo>
                    <a:lnTo>
                      <a:pt x="0" y="28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6" name="Freeform 48"/>
              <p:cNvSpPr>
                <a:spLocks/>
              </p:cNvSpPr>
              <p:nvPr/>
            </p:nvSpPr>
            <p:spPr bwMode="auto">
              <a:xfrm>
                <a:off x="3304" y="2795"/>
                <a:ext cx="176" cy="237"/>
              </a:xfrm>
              <a:custGeom>
                <a:avLst/>
                <a:gdLst/>
                <a:ahLst/>
                <a:cxnLst>
                  <a:cxn ang="0">
                    <a:pos x="176" y="157"/>
                  </a:cxn>
                  <a:cxn ang="0">
                    <a:pos x="128" y="237"/>
                  </a:cxn>
                  <a:cxn ang="0">
                    <a:pos x="0" y="29"/>
                  </a:cxn>
                  <a:cxn ang="0">
                    <a:pos x="30" y="0"/>
                  </a:cxn>
                  <a:cxn ang="0">
                    <a:pos x="166" y="136"/>
                  </a:cxn>
                </a:cxnLst>
                <a:rect l="0" t="0" r="r" b="b"/>
                <a:pathLst>
                  <a:path w="176" h="237">
                    <a:moveTo>
                      <a:pt x="176" y="157"/>
                    </a:moveTo>
                    <a:lnTo>
                      <a:pt x="128" y="237"/>
                    </a:lnTo>
                    <a:lnTo>
                      <a:pt x="0" y="29"/>
                    </a:lnTo>
                    <a:lnTo>
                      <a:pt x="30" y="0"/>
                    </a:lnTo>
                    <a:lnTo>
                      <a:pt x="166" y="136"/>
                    </a:lnTo>
                  </a:path>
                </a:pathLst>
              </a:custGeom>
              <a:solidFill>
                <a:schemeClr val="bg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7" name="Freeform 49"/>
              <p:cNvSpPr>
                <a:spLocks/>
              </p:cNvSpPr>
              <p:nvPr/>
            </p:nvSpPr>
            <p:spPr bwMode="auto">
              <a:xfrm>
                <a:off x="3160" y="2984"/>
                <a:ext cx="2320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04" y="48"/>
                  </a:cxn>
                  <a:cxn ang="0">
                    <a:pos x="2320" y="117"/>
                  </a:cxn>
                  <a:cxn ang="0">
                    <a:pos x="0" y="80"/>
                  </a:cxn>
                </a:cxnLst>
                <a:rect l="0" t="0" r="r" b="b"/>
                <a:pathLst>
                  <a:path w="2320" h="117">
                    <a:moveTo>
                      <a:pt x="0" y="0"/>
                    </a:moveTo>
                    <a:lnTo>
                      <a:pt x="2304" y="48"/>
                    </a:lnTo>
                    <a:lnTo>
                      <a:pt x="2320" y="117"/>
                    </a:lnTo>
                    <a:lnTo>
                      <a:pt x="0" y="80"/>
                    </a:lnTo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8" name="Freeform 50"/>
              <p:cNvSpPr>
                <a:spLocks/>
              </p:cNvSpPr>
              <p:nvPr/>
            </p:nvSpPr>
            <p:spPr bwMode="auto">
              <a:xfrm rot="1229960">
                <a:off x="2971" y="3067"/>
                <a:ext cx="49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1"/>
                  </a:cxn>
                  <a:cxn ang="0">
                    <a:pos x="49" y="149"/>
                  </a:cxn>
                  <a:cxn ang="0">
                    <a:pos x="0" y="0"/>
                  </a:cxn>
                </a:cxnLst>
                <a:rect l="0" t="0" r="r" b="b"/>
                <a:pathLst>
                  <a:path w="49" h="149">
                    <a:moveTo>
                      <a:pt x="0" y="0"/>
                    </a:moveTo>
                    <a:lnTo>
                      <a:pt x="0" y="91"/>
                    </a:lnTo>
                    <a:lnTo>
                      <a:pt x="49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9" name="Oval 51"/>
              <p:cNvSpPr>
                <a:spLocks noChangeArrowheads="1"/>
              </p:cNvSpPr>
              <p:nvPr/>
            </p:nvSpPr>
            <p:spPr bwMode="auto">
              <a:xfrm>
                <a:off x="1747" y="2976"/>
                <a:ext cx="90" cy="136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52"/>
              <p:cNvGrpSpPr>
                <a:grpSpLocks/>
              </p:cNvGrpSpPr>
              <p:nvPr/>
            </p:nvGrpSpPr>
            <p:grpSpPr bwMode="auto">
              <a:xfrm rot="423203">
                <a:off x="5420" y="3274"/>
                <a:ext cx="89" cy="201"/>
                <a:chOff x="4551" y="2197"/>
                <a:chExt cx="38" cy="90"/>
              </a:xfrm>
            </p:grpSpPr>
            <p:sp>
              <p:nvSpPr>
                <p:cNvPr id="17461" name="Rectangle 53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62" name="Rectangle 54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63" name="Rectangle 55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56"/>
              <p:cNvGrpSpPr>
                <a:grpSpLocks/>
              </p:cNvGrpSpPr>
              <p:nvPr/>
            </p:nvGrpSpPr>
            <p:grpSpPr bwMode="auto">
              <a:xfrm rot="712727">
                <a:off x="2517" y="2840"/>
                <a:ext cx="227" cy="279"/>
                <a:chOff x="1270" y="1027"/>
                <a:chExt cx="164" cy="188"/>
              </a:xfrm>
            </p:grpSpPr>
            <p:sp>
              <p:nvSpPr>
                <p:cNvPr id="17465" name="Freeform 57"/>
                <p:cNvSpPr>
                  <a:spLocks/>
                </p:cNvSpPr>
                <p:nvPr/>
              </p:nvSpPr>
              <p:spPr bwMode="auto">
                <a:xfrm rot="423203">
                  <a:off x="1270" y="1078"/>
                  <a:ext cx="118" cy="137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0" y="111"/>
                    </a:cxn>
                    <a:cxn ang="0">
                      <a:pos x="30" y="105"/>
                    </a:cxn>
                    <a:cxn ang="0">
                      <a:pos x="96" y="3"/>
                    </a:cxn>
                    <a:cxn ang="0">
                      <a:pos x="84" y="0"/>
                    </a:cxn>
                  </a:cxnLst>
                  <a:rect l="0" t="0" r="r" b="b"/>
                  <a:pathLst>
                    <a:path w="96" h="111">
                      <a:moveTo>
                        <a:pt x="84" y="0"/>
                      </a:moveTo>
                      <a:lnTo>
                        <a:pt x="0" y="111"/>
                      </a:lnTo>
                      <a:lnTo>
                        <a:pt x="30" y="105"/>
                      </a:lnTo>
                      <a:lnTo>
                        <a:pt x="96" y="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ap="flat" cmpd="sng">
                  <a:solidFill>
                    <a:schemeClr val="tx2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6" name="Oval 58"/>
                <p:cNvSpPr>
                  <a:spLocks noChangeArrowheads="1"/>
                </p:cNvSpPr>
                <p:nvPr/>
              </p:nvSpPr>
              <p:spPr bwMode="auto">
                <a:xfrm rot="59094">
                  <a:off x="1383" y="1027"/>
                  <a:ext cx="51" cy="86"/>
                </a:xfrm>
                <a:prstGeom prst="ellipse">
                  <a:avLst/>
                </a:prstGeom>
                <a:solidFill>
                  <a:schemeClr val="accent1"/>
                </a:solidFill>
                <a:ln w="31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59"/>
              <p:cNvGrpSpPr>
                <a:grpSpLocks/>
              </p:cNvGrpSpPr>
              <p:nvPr/>
            </p:nvGrpSpPr>
            <p:grpSpPr bwMode="auto">
              <a:xfrm rot="423203">
                <a:off x="3107" y="3566"/>
                <a:ext cx="89" cy="201"/>
                <a:chOff x="4551" y="2197"/>
                <a:chExt cx="38" cy="90"/>
              </a:xfrm>
            </p:grpSpPr>
            <p:sp>
              <p:nvSpPr>
                <p:cNvPr id="17468" name="Rectangle 60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69" name="Rectangle 61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70" name="Rectangle 62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 rot="-4976797">
                <a:off x="1711" y="3147"/>
                <a:ext cx="89" cy="201"/>
                <a:chOff x="4551" y="2197"/>
                <a:chExt cx="38" cy="90"/>
              </a:xfrm>
            </p:grpSpPr>
            <p:sp>
              <p:nvSpPr>
                <p:cNvPr id="17472" name="Rectangle 64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73" name="Rectangle 65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74" name="Rectangle 66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67"/>
            <p:cNvGrpSpPr>
              <a:grpSpLocks/>
            </p:cNvGrpSpPr>
            <p:nvPr/>
          </p:nvGrpSpPr>
          <p:grpSpPr bwMode="auto">
            <a:xfrm rot="169725" flipH="1">
              <a:off x="1136" y="868"/>
              <a:ext cx="326" cy="332"/>
              <a:chOff x="2880" y="2016"/>
              <a:chExt cx="2016" cy="2016"/>
            </a:xfrm>
          </p:grpSpPr>
          <p:sp>
            <p:nvSpPr>
              <p:cNvPr id="17476" name="Oval 68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77" name="Oval 69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7478" name="Oval 70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79" name="Oval 71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0" name="Oval 72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1" name="Oval 73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2" name="Oval 74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3" name="Oval 75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4" name="Oval 76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5" name="Oval 77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6" name="Oval 78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79"/>
            <p:cNvGrpSpPr>
              <a:grpSpLocks/>
            </p:cNvGrpSpPr>
            <p:nvPr/>
          </p:nvGrpSpPr>
          <p:grpSpPr bwMode="auto">
            <a:xfrm rot="169725" flipH="1">
              <a:off x="2024" y="845"/>
              <a:ext cx="328" cy="332"/>
              <a:chOff x="2880" y="2016"/>
              <a:chExt cx="2016" cy="2016"/>
            </a:xfrm>
          </p:grpSpPr>
          <p:sp>
            <p:nvSpPr>
              <p:cNvPr id="17488" name="Oval 80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89" name="Oval 81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7490" name="Oval 82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1" name="Oval 83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2" name="Oval 84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3" name="Oval 85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4" name="Oval 86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5" name="Oval 87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6" name="Oval 88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7" name="Oval 89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98" name="Oval 90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" name="Group 91"/>
            <p:cNvGrpSpPr>
              <a:grpSpLocks/>
            </p:cNvGrpSpPr>
            <p:nvPr/>
          </p:nvGrpSpPr>
          <p:grpSpPr bwMode="auto">
            <a:xfrm rot="169725" flipH="1">
              <a:off x="778" y="868"/>
              <a:ext cx="328" cy="332"/>
              <a:chOff x="2880" y="2016"/>
              <a:chExt cx="2016" cy="2016"/>
            </a:xfrm>
          </p:grpSpPr>
          <p:sp>
            <p:nvSpPr>
              <p:cNvPr id="17500" name="Oval 92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1" name="Oval 93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7502" name="Oval 94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3" name="Oval 95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4" name="Oval 96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5" name="Oval 97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6" name="Oval 98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7" name="Oval 99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8" name="Oval 100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09" name="Oval 101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10" name="Oval 102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" name="Group 103"/>
          <p:cNvGrpSpPr>
            <a:grpSpLocks/>
          </p:cNvGrpSpPr>
          <p:nvPr/>
        </p:nvGrpSpPr>
        <p:grpSpPr bwMode="auto">
          <a:xfrm rot="21180155" flipH="1">
            <a:off x="381000" y="2286000"/>
            <a:ext cx="3048000" cy="1981200"/>
            <a:chOff x="2041" y="1983"/>
            <a:chExt cx="1563" cy="944"/>
          </a:xfrm>
        </p:grpSpPr>
        <p:grpSp>
          <p:nvGrpSpPr>
            <p:cNvPr id="13" name="Group 104"/>
            <p:cNvGrpSpPr>
              <a:grpSpLocks/>
            </p:cNvGrpSpPr>
            <p:nvPr/>
          </p:nvGrpSpPr>
          <p:grpSpPr bwMode="auto">
            <a:xfrm>
              <a:off x="3168" y="2543"/>
              <a:ext cx="240" cy="240"/>
              <a:chOff x="1248" y="3216"/>
              <a:chExt cx="336" cy="336"/>
            </a:xfrm>
          </p:grpSpPr>
          <p:pic>
            <p:nvPicPr>
              <p:cNvPr id="17513" name="Picture 105" descr="17b1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3216"/>
                <a:ext cx="336" cy="336"/>
              </a:xfrm>
              <a:prstGeom prst="rect">
                <a:avLst/>
              </a:prstGeom>
              <a:noFill/>
            </p:spPr>
          </p:pic>
          <p:sp>
            <p:nvSpPr>
              <p:cNvPr id="17514" name="AutoShape 10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336" cy="336"/>
              </a:xfrm>
              <a:custGeom>
                <a:avLst/>
                <a:gdLst>
                  <a:gd name="G0" fmla="+- 2045 0 0"/>
                  <a:gd name="G1" fmla="+- 21600 0 2045"/>
                  <a:gd name="G2" fmla="+- 21600 0 204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45" y="10800"/>
                    </a:moveTo>
                    <a:cubicBezTo>
                      <a:pt x="2045" y="15635"/>
                      <a:pt x="5965" y="19555"/>
                      <a:pt x="10800" y="19555"/>
                    </a:cubicBezTo>
                    <a:cubicBezTo>
                      <a:pt x="15635" y="19555"/>
                      <a:pt x="19555" y="15635"/>
                      <a:pt x="19555" y="10800"/>
                    </a:cubicBezTo>
                    <a:cubicBezTo>
                      <a:pt x="19555" y="5965"/>
                      <a:pt x="15635" y="2045"/>
                      <a:pt x="10800" y="2045"/>
                    </a:cubicBezTo>
                    <a:cubicBezTo>
                      <a:pt x="5965" y="2045"/>
                      <a:pt x="2045" y="5965"/>
                      <a:pt x="2045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107"/>
            <p:cNvGrpSpPr>
              <a:grpSpLocks/>
            </p:cNvGrpSpPr>
            <p:nvPr/>
          </p:nvGrpSpPr>
          <p:grpSpPr bwMode="auto">
            <a:xfrm>
              <a:off x="2304" y="2687"/>
              <a:ext cx="240" cy="240"/>
              <a:chOff x="1248" y="3216"/>
              <a:chExt cx="336" cy="336"/>
            </a:xfrm>
          </p:grpSpPr>
          <p:pic>
            <p:nvPicPr>
              <p:cNvPr id="17516" name="Picture 108" descr="17b1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3216"/>
                <a:ext cx="336" cy="336"/>
              </a:xfrm>
              <a:prstGeom prst="rect">
                <a:avLst/>
              </a:prstGeom>
              <a:noFill/>
            </p:spPr>
          </p:pic>
          <p:sp>
            <p:nvSpPr>
              <p:cNvPr id="17517" name="AutoShape 1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336" cy="336"/>
              </a:xfrm>
              <a:custGeom>
                <a:avLst/>
                <a:gdLst>
                  <a:gd name="G0" fmla="+- 2045 0 0"/>
                  <a:gd name="G1" fmla="+- 21600 0 2045"/>
                  <a:gd name="G2" fmla="+- 21600 0 204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45" y="10800"/>
                    </a:moveTo>
                    <a:cubicBezTo>
                      <a:pt x="2045" y="15635"/>
                      <a:pt x="5965" y="19555"/>
                      <a:pt x="10800" y="19555"/>
                    </a:cubicBezTo>
                    <a:cubicBezTo>
                      <a:pt x="15635" y="19555"/>
                      <a:pt x="19555" y="15635"/>
                      <a:pt x="19555" y="10800"/>
                    </a:cubicBezTo>
                    <a:cubicBezTo>
                      <a:pt x="19555" y="5965"/>
                      <a:pt x="15635" y="2045"/>
                      <a:pt x="10800" y="2045"/>
                    </a:cubicBezTo>
                    <a:cubicBezTo>
                      <a:pt x="5965" y="2045"/>
                      <a:pt x="2045" y="5965"/>
                      <a:pt x="2045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518" name="Freeform 110"/>
            <p:cNvSpPr>
              <a:spLocks/>
            </p:cNvSpPr>
            <p:nvPr/>
          </p:nvSpPr>
          <p:spPr bwMode="auto">
            <a:xfrm>
              <a:off x="2051" y="1983"/>
              <a:ext cx="1553" cy="904"/>
            </a:xfrm>
            <a:custGeom>
              <a:avLst/>
              <a:gdLst/>
              <a:ahLst/>
              <a:cxnLst>
                <a:cxn ang="0">
                  <a:pos x="1378" y="33"/>
                </a:cxn>
                <a:cxn ang="0">
                  <a:pos x="1283" y="46"/>
                </a:cxn>
                <a:cxn ang="0">
                  <a:pos x="623" y="96"/>
                </a:cxn>
                <a:cxn ang="0">
                  <a:pos x="150" y="216"/>
                </a:cxn>
                <a:cxn ang="0">
                  <a:pos x="101" y="231"/>
                </a:cxn>
                <a:cxn ang="0">
                  <a:pos x="93" y="286"/>
                </a:cxn>
                <a:cxn ang="0">
                  <a:pos x="102" y="466"/>
                </a:cxn>
                <a:cxn ang="0">
                  <a:pos x="113" y="543"/>
                </a:cxn>
                <a:cxn ang="0">
                  <a:pos x="90" y="592"/>
                </a:cxn>
                <a:cxn ang="0">
                  <a:pos x="14" y="634"/>
                </a:cxn>
                <a:cxn ang="0">
                  <a:pos x="8" y="753"/>
                </a:cxn>
                <a:cxn ang="0">
                  <a:pos x="30" y="860"/>
                </a:cxn>
                <a:cxn ang="0">
                  <a:pos x="72" y="900"/>
                </a:cxn>
                <a:cxn ang="0">
                  <a:pos x="211" y="882"/>
                </a:cxn>
                <a:cxn ang="0">
                  <a:pos x="253" y="865"/>
                </a:cxn>
                <a:cxn ang="0">
                  <a:pos x="249" y="833"/>
                </a:cxn>
                <a:cxn ang="0">
                  <a:pos x="253" y="797"/>
                </a:cxn>
                <a:cxn ang="0">
                  <a:pos x="261" y="769"/>
                </a:cxn>
                <a:cxn ang="0">
                  <a:pos x="286" y="745"/>
                </a:cxn>
                <a:cxn ang="0">
                  <a:pos x="333" y="709"/>
                </a:cxn>
                <a:cxn ang="0">
                  <a:pos x="405" y="709"/>
                </a:cxn>
                <a:cxn ang="0">
                  <a:pos x="469" y="757"/>
                </a:cxn>
                <a:cxn ang="0">
                  <a:pos x="490" y="818"/>
                </a:cxn>
                <a:cxn ang="0">
                  <a:pos x="502" y="822"/>
                </a:cxn>
                <a:cxn ang="0">
                  <a:pos x="805" y="778"/>
                </a:cxn>
                <a:cxn ang="0">
                  <a:pos x="1103" y="733"/>
                </a:cxn>
                <a:cxn ang="0">
                  <a:pos x="1114" y="720"/>
                </a:cxn>
                <a:cxn ang="0">
                  <a:pos x="1114" y="691"/>
                </a:cxn>
                <a:cxn ang="0">
                  <a:pos x="1133" y="621"/>
                </a:cxn>
                <a:cxn ang="0">
                  <a:pos x="1157" y="589"/>
                </a:cxn>
                <a:cxn ang="0">
                  <a:pos x="1217" y="569"/>
                </a:cxn>
                <a:cxn ang="0">
                  <a:pos x="1277" y="573"/>
                </a:cxn>
                <a:cxn ang="0">
                  <a:pos x="1329" y="613"/>
                </a:cxn>
                <a:cxn ang="0">
                  <a:pos x="1351" y="676"/>
                </a:cxn>
                <a:cxn ang="0">
                  <a:pos x="1360" y="683"/>
                </a:cxn>
                <a:cxn ang="0">
                  <a:pos x="1485" y="662"/>
                </a:cxn>
                <a:cxn ang="0">
                  <a:pos x="1546" y="615"/>
                </a:cxn>
                <a:cxn ang="0">
                  <a:pos x="1533" y="350"/>
                </a:cxn>
                <a:cxn ang="0">
                  <a:pos x="1462" y="53"/>
                </a:cxn>
                <a:cxn ang="0">
                  <a:pos x="1378" y="33"/>
                </a:cxn>
              </a:cxnLst>
              <a:rect l="0" t="0" r="r" b="b"/>
              <a:pathLst>
                <a:path w="1553" h="904">
                  <a:moveTo>
                    <a:pt x="1378" y="33"/>
                  </a:moveTo>
                  <a:cubicBezTo>
                    <a:pt x="1348" y="32"/>
                    <a:pt x="1409" y="36"/>
                    <a:pt x="1283" y="46"/>
                  </a:cubicBezTo>
                  <a:cubicBezTo>
                    <a:pt x="1158" y="57"/>
                    <a:pt x="812" y="68"/>
                    <a:pt x="623" y="96"/>
                  </a:cubicBezTo>
                  <a:cubicBezTo>
                    <a:pt x="434" y="125"/>
                    <a:pt x="238" y="194"/>
                    <a:pt x="150" y="216"/>
                  </a:cubicBezTo>
                  <a:cubicBezTo>
                    <a:pt x="63" y="238"/>
                    <a:pt x="110" y="218"/>
                    <a:pt x="101" y="231"/>
                  </a:cubicBezTo>
                  <a:cubicBezTo>
                    <a:pt x="91" y="242"/>
                    <a:pt x="93" y="247"/>
                    <a:pt x="93" y="286"/>
                  </a:cubicBezTo>
                  <a:cubicBezTo>
                    <a:pt x="93" y="325"/>
                    <a:pt x="99" y="423"/>
                    <a:pt x="102" y="466"/>
                  </a:cubicBezTo>
                  <a:cubicBezTo>
                    <a:pt x="106" y="508"/>
                    <a:pt x="116" y="521"/>
                    <a:pt x="113" y="543"/>
                  </a:cubicBezTo>
                  <a:cubicBezTo>
                    <a:pt x="110" y="563"/>
                    <a:pt x="106" y="577"/>
                    <a:pt x="90" y="592"/>
                  </a:cubicBezTo>
                  <a:cubicBezTo>
                    <a:pt x="74" y="608"/>
                    <a:pt x="27" y="607"/>
                    <a:pt x="14" y="634"/>
                  </a:cubicBezTo>
                  <a:cubicBezTo>
                    <a:pt x="0" y="661"/>
                    <a:pt x="6" y="715"/>
                    <a:pt x="8" y="753"/>
                  </a:cubicBezTo>
                  <a:cubicBezTo>
                    <a:pt x="11" y="790"/>
                    <a:pt x="19" y="835"/>
                    <a:pt x="30" y="860"/>
                  </a:cubicBezTo>
                  <a:cubicBezTo>
                    <a:pt x="41" y="884"/>
                    <a:pt x="43" y="896"/>
                    <a:pt x="72" y="900"/>
                  </a:cubicBezTo>
                  <a:cubicBezTo>
                    <a:pt x="103" y="904"/>
                    <a:pt x="181" y="888"/>
                    <a:pt x="211" y="882"/>
                  </a:cubicBezTo>
                  <a:cubicBezTo>
                    <a:pt x="241" y="876"/>
                    <a:pt x="247" y="873"/>
                    <a:pt x="253" y="865"/>
                  </a:cubicBezTo>
                  <a:cubicBezTo>
                    <a:pt x="259" y="857"/>
                    <a:pt x="249" y="844"/>
                    <a:pt x="249" y="833"/>
                  </a:cubicBezTo>
                  <a:cubicBezTo>
                    <a:pt x="249" y="822"/>
                    <a:pt x="251" y="808"/>
                    <a:pt x="253" y="797"/>
                  </a:cubicBezTo>
                  <a:cubicBezTo>
                    <a:pt x="255" y="786"/>
                    <a:pt x="255" y="778"/>
                    <a:pt x="261" y="769"/>
                  </a:cubicBezTo>
                  <a:cubicBezTo>
                    <a:pt x="267" y="760"/>
                    <a:pt x="274" y="755"/>
                    <a:pt x="286" y="745"/>
                  </a:cubicBezTo>
                  <a:cubicBezTo>
                    <a:pt x="298" y="735"/>
                    <a:pt x="313" y="715"/>
                    <a:pt x="333" y="709"/>
                  </a:cubicBezTo>
                  <a:cubicBezTo>
                    <a:pt x="353" y="703"/>
                    <a:pt x="382" y="701"/>
                    <a:pt x="405" y="709"/>
                  </a:cubicBezTo>
                  <a:cubicBezTo>
                    <a:pt x="428" y="717"/>
                    <a:pt x="455" y="739"/>
                    <a:pt x="469" y="757"/>
                  </a:cubicBezTo>
                  <a:cubicBezTo>
                    <a:pt x="483" y="775"/>
                    <a:pt x="485" y="807"/>
                    <a:pt x="490" y="818"/>
                  </a:cubicBezTo>
                  <a:cubicBezTo>
                    <a:pt x="495" y="829"/>
                    <a:pt x="450" y="828"/>
                    <a:pt x="502" y="822"/>
                  </a:cubicBezTo>
                  <a:cubicBezTo>
                    <a:pt x="554" y="815"/>
                    <a:pt x="705" y="792"/>
                    <a:pt x="805" y="778"/>
                  </a:cubicBezTo>
                  <a:cubicBezTo>
                    <a:pt x="904" y="763"/>
                    <a:pt x="1051" y="742"/>
                    <a:pt x="1103" y="733"/>
                  </a:cubicBezTo>
                  <a:cubicBezTo>
                    <a:pt x="1154" y="723"/>
                    <a:pt x="1113" y="727"/>
                    <a:pt x="1114" y="720"/>
                  </a:cubicBezTo>
                  <a:cubicBezTo>
                    <a:pt x="1117" y="712"/>
                    <a:pt x="1111" y="707"/>
                    <a:pt x="1114" y="691"/>
                  </a:cubicBezTo>
                  <a:cubicBezTo>
                    <a:pt x="1117" y="675"/>
                    <a:pt x="1126" y="638"/>
                    <a:pt x="1133" y="621"/>
                  </a:cubicBezTo>
                  <a:cubicBezTo>
                    <a:pt x="1140" y="604"/>
                    <a:pt x="1143" y="598"/>
                    <a:pt x="1157" y="589"/>
                  </a:cubicBezTo>
                  <a:cubicBezTo>
                    <a:pt x="1171" y="580"/>
                    <a:pt x="1197" y="572"/>
                    <a:pt x="1217" y="569"/>
                  </a:cubicBezTo>
                  <a:cubicBezTo>
                    <a:pt x="1237" y="566"/>
                    <a:pt x="1258" y="566"/>
                    <a:pt x="1277" y="573"/>
                  </a:cubicBezTo>
                  <a:cubicBezTo>
                    <a:pt x="1296" y="580"/>
                    <a:pt x="1317" y="596"/>
                    <a:pt x="1329" y="613"/>
                  </a:cubicBezTo>
                  <a:cubicBezTo>
                    <a:pt x="1341" y="630"/>
                    <a:pt x="1346" y="664"/>
                    <a:pt x="1351" y="676"/>
                  </a:cubicBezTo>
                  <a:cubicBezTo>
                    <a:pt x="1356" y="688"/>
                    <a:pt x="1338" y="686"/>
                    <a:pt x="1360" y="683"/>
                  </a:cubicBezTo>
                  <a:cubicBezTo>
                    <a:pt x="1383" y="680"/>
                    <a:pt x="1454" y="674"/>
                    <a:pt x="1485" y="662"/>
                  </a:cubicBezTo>
                  <a:cubicBezTo>
                    <a:pt x="1517" y="650"/>
                    <a:pt x="1538" y="666"/>
                    <a:pt x="1546" y="615"/>
                  </a:cubicBezTo>
                  <a:cubicBezTo>
                    <a:pt x="1553" y="562"/>
                    <a:pt x="1546" y="443"/>
                    <a:pt x="1533" y="350"/>
                  </a:cubicBezTo>
                  <a:cubicBezTo>
                    <a:pt x="1518" y="256"/>
                    <a:pt x="1486" y="107"/>
                    <a:pt x="1462" y="53"/>
                  </a:cubicBezTo>
                  <a:cubicBezTo>
                    <a:pt x="1439" y="0"/>
                    <a:pt x="1408" y="35"/>
                    <a:pt x="1378" y="33"/>
                  </a:cubicBezTo>
                  <a:close/>
                </a:path>
              </a:pathLst>
            </a:custGeom>
            <a:solidFill>
              <a:srgbClr val="3366FF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63500" dir="19387806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111"/>
            <p:cNvGrpSpPr>
              <a:grpSpLocks/>
            </p:cNvGrpSpPr>
            <p:nvPr/>
          </p:nvGrpSpPr>
          <p:grpSpPr bwMode="auto">
            <a:xfrm rot="-463608">
              <a:off x="2647" y="2219"/>
              <a:ext cx="301" cy="235"/>
              <a:chOff x="3475" y="1139"/>
              <a:chExt cx="656" cy="482"/>
            </a:xfrm>
          </p:grpSpPr>
          <p:sp>
            <p:nvSpPr>
              <p:cNvPr id="17520" name="Freeform 112"/>
              <p:cNvSpPr>
                <a:spLocks/>
              </p:cNvSpPr>
              <p:nvPr/>
            </p:nvSpPr>
            <p:spPr bwMode="auto">
              <a:xfrm>
                <a:off x="3475" y="1139"/>
                <a:ext cx="656" cy="482"/>
              </a:xfrm>
              <a:custGeom>
                <a:avLst/>
                <a:gdLst/>
                <a:ahLst/>
                <a:cxnLst>
                  <a:cxn ang="0">
                    <a:pos x="117" y="5"/>
                  </a:cxn>
                  <a:cxn ang="0">
                    <a:pos x="261" y="5"/>
                  </a:cxn>
                  <a:cxn ang="0">
                    <a:pos x="325" y="37"/>
                  </a:cxn>
                  <a:cxn ang="0">
                    <a:pos x="325" y="149"/>
                  </a:cxn>
                  <a:cxn ang="0">
                    <a:pos x="325" y="469"/>
                  </a:cxn>
                  <a:cxn ang="0">
                    <a:pos x="277" y="549"/>
                  </a:cxn>
                  <a:cxn ang="0">
                    <a:pos x="165" y="549"/>
                  </a:cxn>
                  <a:cxn ang="0">
                    <a:pos x="117" y="549"/>
                  </a:cxn>
                  <a:cxn ang="0">
                    <a:pos x="37" y="549"/>
                  </a:cxn>
                  <a:cxn ang="0">
                    <a:pos x="5" y="469"/>
                  </a:cxn>
                  <a:cxn ang="0">
                    <a:pos x="5" y="309"/>
                  </a:cxn>
                  <a:cxn ang="0">
                    <a:pos x="5" y="85"/>
                  </a:cxn>
                  <a:cxn ang="0">
                    <a:pos x="21" y="21"/>
                  </a:cxn>
                  <a:cxn ang="0">
                    <a:pos x="69" y="5"/>
                  </a:cxn>
                  <a:cxn ang="0">
                    <a:pos x="197" y="5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1" name="Freeform 113"/>
              <p:cNvSpPr>
                <a:spLocks/>
              </p:cNvSpPr>
              <p:nvPr/>
            </p:nvSpPr>
            <p:spPr bwMode="auto">
              <a:xfrm>
                <a:off x="3768" y="1144"/>
                <a:ext cx="48" cy="46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114"/>
            <p:cNvGrpSpPr>
              <a:grpSpLocks/>
            </p:cNvGrpSpPr>
            <p:nvPr/>
          </p:nvGrpSpPr>
          <p:grpSpPr bwMode="auto">
            <a:xfrm rot="-463608">
              <a:off x="2960" y="2176"/>
              <a:ext cx="301" cy="235"/>
              <a:chOff x="3475" y="1139"/>
              <a:chExt cx="656" cy="482"/>
            </a:xfrm>
          </p:grpSpPr>
          <p:sp>
            <p:nvSpPr>
              <p:cNvPr id="17523" name="Freeform 115"/>
              <p:cNvSpPr>
                <a:spLocks/>
              </p:cNvSpPr>
              <p:nvPr/>
            </p:nvSpPr>
            <p:spPr bwMode="auto">
              <a:xfrm>
                <a:off x="3475" y="1139"/>
                <a:ext cx="656" cy="482"/>
              </a:xfrm>
              <a:custGeom>
                <a:avLst/>
                <a:gdLst/>
                <a:ahLst/>
                <a:cxnLst>
                  <a:cxn ang="0">
                    <a:pos x="117" y="5"/>
                  </a:cxn>
                  <a:cxn ang="0">
                    <a:pos x="261" y="5"/>
                  </a:cxn>
                  <a:cxn ang="0">
                    <a:pos x="325" y="37"/>
                  </a:cxn>
                  <a:cxn ang="0">
                    <a:pos x="325" y="149"/>
                  </a:cxn>
                  <a:cxn ang="0">
                    <a:pos x="325" y="469"/>
                  </a:cxn>
                  <a:cxn ang="0">
                    <a:pos x="277" y="549"/>
                  </a:cxn>
                  <a:cxn ang="0">
                    <a:pos x="165" y="549"/>
                  </a:cxn>
                  <a:cxn ang="0">
                    <a:pos x="117" y="549"/>
                  </a:cxn>
                  <a:cxn ang="0">
                    <a:pos x="37" y="549"/>
                  </a:cxn>
                  <a:cxn ang="0">
                    <a:pos x="5" y="469"/>
                  </a:cxn>
                  <a:cxn ang="0">
                    <a:pos x="5" y="309"/>
                  </a:cxn>
                  <a:cxn ang="0">
                    <a:pos x="5" y="85"/>
                  </a:cxn>
                  <a:cxn ang="0">
                    <a:pos x="21" y="21"/>
                  </a:cxn>
                  <a:cxn ang="0">
                    <a:pos x="69" y="5"/>
                  </a:cxn>
                  <a:cxn ang="0">
                    <a:pos x="197" y="5"/>
                  </a:cxn>
                </a:cxnLst>
                <a:rect l="0" t="0" r="r" b="b"/>
                <a:pathLst>
                  <a:path w="336" h="562">
                    <a:moveTo>
                      <a:pt x="117" y="5"/>
                    </a:moveTo>
                    <a:cubicBezTo>
                      <a:pt x="171" y="2"/>
                      <a:pt x="226" y="0"/>
                      <a:pt x="261" y="5"/>
                    </a:cubicBezTo>
                    <a:cubicBezTo>
                      <a:pt x="296" y="10"/>
                      <a:pt x="314" y="13"/>
                      <a:pt x="325" y="37"/>
                    </a:cubicBezTo>
                    <a:cubicBezTo>
                      <a:pt x="336" y="61"/>
                      <a:pt x="325" y="77"/>
                      <a:pt x="325" y="149"/>
                    </a:cubicBezTo>
                    <a:cubicBezTo>
                      <a:pt x="325" y="221"/>
                      <a:pt x="333" y="402"/>
                      <a:pt x="325" y="469"/>
                    </a:cubicBezTo>
                    <a:cubicBezTo>
                      <a:pt x="317" y="536"/>
                      <a:pt x="304" y="536"/>
                      <a:pt x="277" y="549"/>
                    </a:cubicBezTo>
                    <a:cubicBezTo>
                      <a:pt x="250" y="562"/>
                      <a:pt x="192" y="549"/>
                      <a:pt x="165" y="549"/>
                    </a:cubicBezTo>
                    <a:cubicBezTo>
                      <a:pt x="138" y="549"/>
                      <a:pt x="138" y="549"/>
                      <a:pt x="117" y="549"/>
                    </a:cubicBezTo>
                    <a:cubicBezTo>
                      <a:pt x="96" y="549"/>
                      <a:pt x="56" y="562"/>
                      <a:pt x="37" y="549"/>
                    </a:cubicBezTo>
                    <a:cubicBezTo>
                      <a:pt x="18" y="536"/>
                      <a:pt x="10" y="509"/>
                      <a:pt x="5" y="469"/>
                    </a:cubicBezTo>
                    <a:cubicBezTo>
                      <a:pt x="0" y="429"/>
                      <a:pt x="5" y="373"/>
                      <a:pt x="5" y="309"/>
                    </a:cubicBezTo>
                    <a:cubicBezTo>
                      <a:pt x="5" y="245"/>
                      <a:pt x="2" y="133"/>
                      <a:pt x="5" y="85"/>
                    </a:cubicBezTo>
                    <a:cubicBezTo>
                      <a:pt x="8" y="37"/>
                      <a:pt x="10" y="34"/>
                      <a:pt x="21" y="21"/>
                    </a:cubicBezTo>
                    <a:cubicBezTo>
                      <a:pt x="32" y="8"/>
                      <a:pt x="40" y="8"/>
                      <a:pt x="69" y="5"/>
                    </a:cubicBezTo>
                    <a:cubicBezTo>
                      <a:pt x="98" y="2"/>
                      <a:pt x="147" y="3"/>
                      <a:pt x="197" y="5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4" name="Freeform 116"/>
              <p:cNvSpPr>
                <a:spLocks/>
              </p:cNvSpPr>
              <p:nvPr/>
            </p:nvSpPr>
            <p:spPr bwMode="auto">
              <a:xfrm>
                <a:off x="3768" y="1144"/>
                <a:ext cx="48" cy="46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8" y="464"/>
                  </a:cxn>
                  <a:cxn ang="0">
                    <a:pos x="0" y="464"/>
                  </a:cxn>
                  <a:cxn ang="0">
                    <a:pos x="0" y="0"/>
                  </a:cxn>
                  <a:cxn ang="0">
                    <a:pos x="32" y="0"/>
                  </a:cxn>
                </a:cxnLst>
                <a:rect l="0" t="0" r="r" b="b"/>
                <a:pathLst>
                  <a:path w="48" h="464">
                    <a:moveTo>
                      <a:pt x="32" y="0"/>
                    </a:moveTo>
                    <a:lnTo>
                      <a:pt x="48" y="464"/>
                    </a:lnTo>
                    <a:lnTo>
                      <a:pt x="0" y="464"/>
                    </a:lnTo>
                    <a:lnTo>
                      <a:pt x="0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dist="38100" dir="162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25" name="Freeform 117"/>
            <p:cNvSpPr>
              <a:spLocks/>
            </p:cNvSpPr>
            <p:nvPr/>
          </p:nvSpPr>
          <p:spPr bwMode="auto">
            <a:xfrm rot="-463608">
              <a:off x="3279" y="2109"/>
              <a:ext cx="295" cy="272"/>
            </a:xfrm>
            <a:custGeom>
              <a:avLst/>
              <a:gdLst/>
              <a:ahLst/>
              <a:cxnLst>
                <a:cxn ang="0">
                  <a:pos x="228" y="53"/>
                </a:cxn>
                <a:cxn ang="0">
                  <a:pos x="510" y="53"/>
                </a:cxn>
                <a:cxn ang="0">
                  <a:pos x="597" y="38"/>
                </a:cxn>
                <a:cxn ang="0">
                  <a:pos x="629" y="278"/>
                </a:cxn>
                <a:cxn ang="0">
                  <a:pos x="629" y="518"/>
                </a:cxn>
                <a:cxn ang="0">
                  <a:pos x="541" y="520"/>
                </a:cxn>
                <a:cxn ang="0">
                  <a:pos x="322" y="520"/>
                </a:cxn>
                <a:cxn ang="0">
                  <a:pos x="228" y="520"/>
                </a:cxn>
                <a:cxn ang="0">
                  <a:pos x="72" y="520"/>
                </a:cxn>
                <a:cxn ang="0">
                  <a:pos x="10" y="451"/>
                </a:cxn>
                <a:cxn ang="0">
                  <a:pos x="10" y="314"/>
                </a:cxn>
                <a:cxn ang="0">
                  <a:pos x="10" y="122"/>
                </a:cxn>
                <a:cxn ang="0">
                  <a:pos x="41" y="67"/>
                </a:cxn>
                <a:cxn ang="0">
                  <a:pos x="135" y="53"/>
                </a:cxn>
                <a:cxn ang="0">
                  <a:pos x="385" y="53"/>
                </a:cxn>
              </a:cxnLst>
              <a:rect l="0" t="0" r="r" b="b"/>
              <a:pathLst>
                <a:path w="644" h="558">
                  <a:moveTo>
                    <a:pt x="228" y="53"/>
                  </a:moveTo>
                  <a:cubicBezTo>
                    <a:pt x="334" y="51"/>
                    <a:pt x="449" y="55"/>
                    <a:pt x="510" y="53"/>
                  </a:cubicBezTo>
                  <a:cubicBezTo>
                    <a:pt x="571" y="51"/>
                    <a:pt x="577" y="0"/>
                    <a:pt x="597" y="38"/>
                  </a:cubicBezTo>
                  <a:cubicBezTo>
                    <a:pt x="617" y="76"/>
                    <a:pt x="624" y="198"/>
                    <a:pt x="629" y="278"/>
                  </a:cubicBezTo>
                  <a:cubicBezTo>
                    <a:pt x="634" y="358"/>
                    <a:pt x="644" y="478"/>
                    <a:pt x="629" y="518"/>
                  </a:cubicBezTo>
                  <a:cubicBezTo>
                    <a:pt x="614" y="558"/>
                    <a:pt x="592" y="520"/>
                    <a:pt x="541" y="520"/>
                  </a:cubicBezTo>
                  <a:cubicBezTo>
                    <a:pt x="490" y="520"/>
                    <a:pt x="375" y="520"/>
                    <a:pt x="322" y="520"/>
                  </a:cubicBezTo>
                  <a:cubicBezTo>
                    <a:pt x="269" y="520"/>
                    <a:pt x="269" y="520"/>
                    <a:pt x="228" y="520"/>
                  </a:cubicBezTo>
                  <a:cubicBezTo>
                    <a:pt x="187" y="520"/>
                    <a:pt x="109" y="531"/>
                    <a:pt x="72" y="520"/>
                  </a:cubicBezTo>
                  <a:cubicBezTo>
                    <a:pt x="35" y="509"/>
                    <a:pt x="20" y="486"/>
                    <a:pt x="10" y="451"/>
                  </a:cubicBezTo>
                  <a:cubicBezTo>
                    <a:pt x="0" y="417"/>
                    <a:pt x="10" y="369"/>
                    <a:pt x="10" y="314"/>
                  </a:cubicBezTo>
                  <a:cubicBezTo>
                    <a:pt x="10" y="259"/>
                    <a:pt x="4" y="163"/>
                    <a:pt x="10" y="122"/>
                  </a:cubicBezTo>
                  <a:cubicBezTo>
                    <a:pt x="16" y="81"/>
                    <a:pt x="20" y="78"/>
                    <a:pt x="41" y="67"/>
                  </a:cubicBezTo>
                  <a:cubicBezTo>
                    <a:pt x="62" y="56"/>
                    <a:pt x="78" y="56"/>
                    <a:pt x="135" y="53"/>
                  </a:cubicBezTo>
                  <a:cubicBezTo>
                    <a:pt x="191" y="51"/>
                    <a:pt x="287" y="52"/>
                    <a:pt x="385" y="53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26" name="Freeform 118"/>
            <p:cNvSpPr>
              <a:spLocks/>
            </p:cNvSpPr>
            <p:nvPr/>
          </p:nvSpPr>
          <p:spPr bwMode="auto">
            <a:xfrm rot="-463608">
              <a:off x="3414" y="2136"/>
              <a:ext cx="22" cy="2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464"/>
                </a:cxn>
                <a:cxn ang="0">
                  <a:pos x="0" y="46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48" h="464">
                  <a:moveTo>
                    <a:pt x="32" y="0"/>
                  </a:moveTo>
                  <a:lnTo>
                    <a:pt x="48" y="464"/>
                  </a:lnTo>
                  <a:lnTo>
                    <a:pt x="0" y="46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27" name="Freeform 119"/>
            <p:cNvSpPr>
              <a:spLocks/>
            </p:cNvSpPr>
            <p:nvPr/>
          </p:nvSpPr>
          <p:spPr bwMode="auto">
            <a:xfrm rot="-463608">
              <a:off x="2141" y="2238"/>
              <a:ext cx="251" cy="305"/>
            </a:xfrm>
            <a:custGeom>
              <a:avLst/>
              <a:gdLst/>
              <a:ahLst/>
              <a:cxnLst>
                <a:cxn ang="0">
                  <a:pos x="203" y="112"/>
                </a:cxn>
                <a:cxn ang="0">
                  <a:pos x="429" y="112"/>
                </a:cxn>
                <a:cxn ang="0">
                  <a:pos x="530" y="140"/>
                </a:cxn>
                <a:cxn ang="0">
                  <a:pos x="530" y="236"/>
                </a:cxn>
                <a:cxn ang="0">
                  <a:pos x="530" y="510"/>
                </a:cxn>
                <a:cxn ang="0">
                  <a:pos x="454" y="579"/>
                </a:cxn>
                <a:cxn ang="0">
                  <a:pos x="278" y="579"/>
                </a:cxn>
                <a:cxn ang="0">
                  <a:pos x="203" y="579"/>
                </a:cxn>
                <a:cxn ang="0">
                  <a:pos x="77" y="579"/>
                </a:cxn>
                <a:cxn ang="0">
                  <a:pos x="8" y="593"/>
                </a:cxn>
                <a:cxn ang="0">
                  <a:pos x="27" y="373"/>
                </a:cxn>
                <a:cxn ang="0">
                  <a:pos x="27" y="181"/>
                </a:cxn>
                <a:cxn ang="0">
                  <a:pos x="56" y="17"/>
                </a:cxn>
                <a:cxn ang="0">
                  <a:pos x="88" y="81"/>
                </a:cxn>
                <a:cxn ang="0">
                  <a:pos x="329" y="112"/>
                </a:cxn>
              </a:cxnLst>
              <a:rect l="0" t="0" r="r" b="b"/>
              <a:pathLst>
                <a:path w="547" h="627">
                  <a:moveTo>
                    <a:pt x="203" y="112"/>
                  </a:moveTo>
                  <a:cubicBezTo>
                    <a:pt x="288" y="110"/>
                    <a:pt x="374" y="108"/>
                    <a:pt x="429" y="112"/>
                  </a:cubicBezTo>
                  <a:cubicBezTo>
                    <a:pt x="484" y="117"/>
                    <a:pt x="512" y="119"/>
                    <a:pt x="530" y="140"/>
                  </a:cubicBezTo>
                  <a:cubicBezTo>
                    <a:pt x="547" y="160"/>
                    <a:pt x="530" y="174"/>
                    <a:pt x="530" y="236"/>
                  </a:cubicBezTo>
                  <a:cubicBezTo>
                    <a:pt x="530" y="298"/>
                    <a:pt x="542" y="453"/>
                    <a:pt x="530" y="510"/>
                  </a:cubicBezTo>
                  <a:cubicBezTo>
                    <a:pt x="517" y="568"/>
                    <a:pt x="497" y="568"/>
                    <a:pt x="454" y="579"/>
                  </a:cubicBezTo>
                  <a:cubicBezTo>
                    <a:pt x="412" y="590"/>
                    <a:pt x="321" y="579"/>
                    <a:pt x="278" y="579"/>
                  </a:cubicBezTo>
                  <a:cubicBezTo>
                    <a:pt x="236" y="579"/>
                    <a:pt x="236" y="579"/>
                    <a:pt x="203" y="579"/>
                  </a:cubicBezTo>
                  <a:cubicBezTo>
                    <a:pt x="170" y="579"/>
                    <a:pt x="109" y="577"/>
                    <a:pt x="77" y="579"/>
                  </a:cubicBezTo>
                  <a:cubicBezTo>
                    <a:pt x="45" y="581"/>
                    <a:pt x="16" y="627"/>
                    <a:pt x="8" y="593"/>
                  </a:cubicBezTo>
                  <a:cubicBezTo>
                    <a:pt x="0" y="559"/>
                    <a:pt x="24" y="442"/>
                    <a:pt x="27" y="373"/>
                  </a:cubicBezTo>
                  <a:cubicBezTo>
                    <a:pt x="30" y="304"/>
                    <a:pt x="22" y="240"/>
                    <a:pt x="27" y="181"/>
                  </a:cubicBezTo>
                  <a:cubicBezTo>
                    <a:pt x="32" y="122"/>
                    <a:pt x="46" y="34"/>
                    <a:pt x="56" y="17"/>
                  </a:cubicBezTo>
                  <a:cubicBezTo>
                    <a:pt x="66" y="0"/>
                    <a:pt x="43" y="65"/>
                    <a:pt x="88" y="81"/>
                  </a:cubicBezTo>
                  <a:cubicBezTo>
                    <a:pt x="133" y="97"/>
                    <a:pt x="279" y="106"/>
                    <a:pt x="329" y="112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28" name="Freeform 120"/>
            <p:cNvSpPr>
              <a:spLocks/>
            </p:cNvSpPr>
            <p:nvPr/>
          </p:nvSpPr>
          <p:spPr bwMode="auto">
            <a:xfrm rot="-463608">
              <a:off x="2260" y="2293"/>
              <a:ext cx="17" cy="2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464"/>
                </a:cxn>
                <a:cxn ang="0">
                  <a:pos x="0" y="464"/>
                </a:cxn>
                <a:cxn ang="0">
                  <a:pos x="0" y="0"/>
                </a:cxn>
                <a:cxn ang="0">
                  <a:pos x="32" y="0"/>
                </a:cxn>
              </a:cxnLst>
              <a:rect l="0" t="0" r="r" b="b"/>
              <a:pathLst>
                <a:path w="48" h="464">
                  <a:moveTo>
                    <a:pt x="32" y="0"/>
                  </a:moveTo>
                  <a:lnTo>
                    <a:pt x="48" y="464"/>
                  </a:lnTo>
                  <a:lnTo>
                    <a:pt x="0" y="464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29" name="Freeform 121"/>
            <p:cNvSpPr>
              <a:spLocks/>
            </p:cNvSpPr>
            <p:nvPr/>
          </p:nvSpPr>
          <p:spPr bwMode="auto">
            <a:xfrm rot="-463608">
              <a:off x="3142" y="2528"/>
              <a:ext cx="267" cy="169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30" name="Freeform 122"/>
            <p:cNvSpPr>
              <a:spLocks/>
            </p:cNvSpPr>
            <p:nvPr/>
          </p:nvSpPr>
          <p:spPr bwMode="auto">
            <a:xfrm rot="-463608">
              <a:off x="2272" y="2673"/>
              <a:ext cx="267" cy="168"/>
            </a:xfrm>
            <a:custGeom>
              <a:avLst/>
              <a:gdLst/>
              <a:ahLst/>
              <a:cxnLst>
                <a:cxn ang="0">
                  <a:pos x="0" y="347"/>
                </a:cxn>
                <a:cxn ang="0">
                  <a:pos x="23" y="202"/>
                </a:cxn>
                <a:cxn ang="0">
                  <a:pos x="72" y="89"/>
                </a:cxn>
                <a:cxn ang="0">
                  <a:pos x="215" y="10"/>
                </a:cxn>
                <a:cxn ang="0">
                  <a:pos x="391" y="26"/>
                </a:cxn>
                <a:cxn ang="0">
                  <a:pos x="540" y="161"/>
                </a:cxn>
                <a:cxn ang="0">
                  <a:pos x="583" y="330"/>
                </a:cxn>
              </a:cxnLst>
              <a:rect l="0" t="0" r="r" b="b"/>
              <a:pathLst>
                <a:path w="583" h="347">
                  <a:moveTo>
                    <a:pt x="0" y="347"/>
                  </a:moveTo>
                  <a:cubicBezTo>
                    <a:pt x="3" y="323"/>
                    <a:pt x="11" y="245"/>
                    <a:pt x="23" y="202"/>
                  </a:cubicBezTo>
                  <a:cubicBezTo>
                    <a:pt x="35" y="159"/>
                    <a:pt x="40" y="121"/>
                    <a:pt x="72" y="89"/>
                  </a:cubicBezTo>
                  <a:cubicBezTo>
                    <a:pt x="104" y="57"/>
                    <a:pt x="162" y="20"/>
                    <a:pt x="215" y="10"/>
                  </a:cubicBezTo>
                  <a:cubicBezTo>
                    <a:pt x="268" y="0"/>
                    <a:pt x="337" y="1"/>
                    <a:pt x="391" y="26"/>
                  </a:cubicBezTo>
                  <a:cubicBezTo>
                    <a:pt x="445" y="51"/>
                    <a:pt x="508" y="110"/>
                    <a:pt x="540" y="161"/>
                  </a:cubicBezTo>
                  <a:cubicBezTo>
                    <a:pt x="572" y="212"/>
                    <a:pt x="574" y="295"/>
                    <a:pt x="583" y="33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31" name="Oval 123"/>
            <p:cNvSpPr>
              <a:spLocks noChangeArrowheads="1"/>
            </p:cNvSpPr>
            <p:nvPr/>
          </p:nvSpPr>
          <p:spPr bwMode="auto">
            <a:xfrm rot="-463608">
              <a:off x="2041" y="2634"/>
              <a:ext cx="44" cy="7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532" name="Freeform 124"/>
            <p:cNvSpPr>
              <a:spLocks/>
            </p:cNvSpPr>
            <p:nvPr/>
          </p:nvSpPr>
          <p:spPr bwMode="auto">
            <a:xfrm rot="-463608">
              <a:off x="2398" y="2181"/>
              <a:ext cx="266" cy="631"/>
            </a:xfrm>
            <a:custGeom>
              <a:avLst/>
              <a:gdLst/>
              <a:ahLst/>
              <a:cxnLst>
                <a:cxn ang="0">
                  <a:pos x="559" y="1195"/>
                </a:cxn>
                <a:cxn ang="0">
                  <a:pos x="559" y="253"/>
                </a:cxn>
                <a:cxn ang="0">
                  <a:pos x="541" y="61"/>
                </a:cxn>
                <a:cxn ang="0">
                  <a:pos x="415" y="13"/>
                </a:cxn>
                <a:cxn ang="0">
                  <a:pos x="283" y="1"/>
                </a:cxn>
                <a:cxn ang="0">
                  <a:pos x="140" y="18"/>
                </a:cxn>
                <a:cxn ang="0">
                  <a:pos x="73" y="49"/>
                </a:cxn>
                <a:cxn ang="0">
                  <a:pos x="28" y="98"/>
                </a:cxn>
                <a:cxn ang="0">
                  <a:pos x="28" y="306"/>
                </a:cxn>
                <a:cxn ang="0">
                  <a:pos x="25" y="655"/>
                </a:cxn>
                <a:cxn ang="0">
                  <a:pos x="1" y="931"/>
                </a:cxn>
                <a:cxn ang="0">
                  <a:pos x="19" y="1003"/>
                </a:cxn>
                <a:cxn ang="0">
                  <a:pos x="43" y="1015"/>
                </a:cxn>
                <a:cxn ang="0">
                  <a:pos x="139" y="1075"/>
                </a:cxn>
                <a:cxn ang="0">
                  <a:pos x="220" y="1234"/>
                </a:cxn>
                <a:cxn ang="0">
                  <a:pos x="229" y="1279"/>
                </a:cxn>
                <a:cxn ang="0">
                  <a:pos x="300" y="1282"/>
                </a:cxn>
                <a:cxn ang="0">
                  <a:pos x="444" y="1282"/>
                </a:cxn>
                <a:cxn ang="0">
                  <a:pos x="559" y="1285"/>
                </a:cxn>
                <a:cxn ang="0">
                  <a:pos x="559" y="1195"/>
                </a:cxn>
              </a:cxnLst>
              <a:rect l="0" t="0" r="r" b="b"/>
              <a:pathLst>
                <a:path w="578" h="1299">
                  <a:moveTo>
                    <a:pt x="559" y="1195"/>
                  </a:moveTo>
                  <a:cubicBezTo>
                    <a:pt x="559" y="1023"/>
                    <a:pt x="562" y="442"/>
                    <a:pt x="559" y="253"/>
                  </a:cubicBezTo>
                  <a:cubicBezTo>
                    <a:pt x="556" y="64"/>
                    <a:pt x="565" y="101"/>
                    <a:pt x="541" y="61"/>
                  </a:cubicBezTo>
                  <a:cubicBezTo>
                    <a:pt x="517" y="21"/>
                    <a:pt x="458" y="23"/>
                    <a:pt x="415" y="13"/>
                  </a:cubicBezTo>
                  <a:cubicBezTo>
                    <a:pt x="372" y="3"/>
                    <a:pt x="329" y="0"/>
                    <a:pt x="283" y="1"/>
                  </a:cubicBezTo>
                  <a:cubicBezTo>
                    <a:pt x="237" y="2"/>
                    <a:pt x="175" y="10"/>
                    <a:pt x="140" y="18"/>
                  </a:cubicBezTo>
                  <a:cubicBezTo>
                    <a:pt x="105" y="26"/>
                    <a:pt x="92" y="36"/>
                    <a:pt x="73" y="49"/>
                  </a:cubicBezTo>
                  <a:cubicBezTo>
                    <a:pt x="54" y="62"/>
                    <a:pt x="35" y="55"/>
                    <a:pt x="28" y="98"/>
                  </a:cubicBezTo>
                  <a:cubicBezTo>
                    <a:pt x="21" y="141"/>
                    <a:pt x="28" y="213"/>
                    <a:pt x="28" y="306"/>
                  </a:cubicBezTo>
                  <a:cubicBezTo>
                    <a:pt x="28" y="399"/>
                    <a:pt x="29" y="551"/>
                    <a:pt x="25" y="655"/>
                  </a:cubicBezTo>
                  <a:cubicBezTo>
                    <a:pt x="21" y="759"/>
                    <a:pt x="2" y="873"/>
                    <a:pt x="1" y="931"/>
                  </a:cubicBezTo>
                  <a:cubicBezTo>
                    <a:pt x="0" y="989"/>
                    <a:pt x="12" y="989"/>
                    <a:pt x="19" y="1003"/>
                  </a:cubicBezTo>
                  <a:cubicBezTo>
                    <a:pt x="26" y="1017"/>
                    <a:pt x="23" y="1003"/>
                    <a:pt x="43" y="1015"/>
                  </a:cubicBezTo>
                  <a:cubicBezTo>
                    <a:pt x="63" y="1027"/>
                    <a:pt x="110" y="1039"/>
                    <a:pt x="139" y="1075"/>
                  </a:cubicBezTo>
                  <a:cubicBezTo>
                    <a:pt x="168" y="1111"/>
                    <a:pt x="205" y="1200"/>
                    <a:pt x="220" y="1234"/>
                  </a:cubicBezTo>
                  <a:cubicBezTo>
                    <a:pt x="235" y="1268"/>
                    <a:pt x="216" y="1271"/>
                    <a:pt x="229" y="1279"/>
                  </a:cubicBezTo>
                  <a:cubicBezTo>
                    <a:pt x="242" y="1287"/>
                    <a:pt x="264" y="1282"/>
                    <a:pt x="300" y="1282"/>
                  </a:cubicBezTo>
                  <a:cubicBezTo>
                    <a:pt x="336" y="1282"/>
                    <a:pt x="401" y="1282"/>
                    <a:pt x="444" y="1282"/>
                  </a:cubicBezTo>
                  <a:cubicBezTo>
                    <a:pt x="487" y="1282"/>
                    <a:pt x="540" y="1299"/>
                    <a:pt x="559" y="1285"/>
                  </a:cubicBezTo>
                  <a:cubicBezTo>
                    <a:pt x="578" y="1271"/>
                    <a:pt x="559" y="1214"/>
                    <a:pt x="559" y="119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CCFF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33" name="Freeform 125"/>
            <p:cNvSpPr>
              <a:spLocks/>
            </p:cNvSpPr>
            <p:nvPr/>
          </p:nvSpPr>
          <p:spPr bwMode="auto">
            <a:xfrm rot="-463608">
              <a:off x="2399" y="2257"/>
              <a:ext cx="235" cy="235"/>
            </a:xfrm>
            <a:custGeom>
              <a:avLst/>
              <a:gdLst/>
              <a:ahLst/>
              <a:cxnLst>
                <a:cxn ang="0">
                  <a:pos x="117" y="5"/>
                </a:cxn>
                <a:cxn ang="0">
                  <a:pos x="261" y="5"/>
                </a:cxn>
                <a:cxn ang="0">
                  <a:pos x="325" y="37"/>
                </a:cxn>
                <a:cxn ang="0">
                  <a:pos x="325" y="149"/>
                </a:cxn>
                <a:cxn ang="0">
                  <a:pos x="325" y="469"/>
                </a:cxn>
                <a:cxn ang="0">
                  <a:pos x="277" y="549"/>
                </a:cxn>
                <a:cxn ang="0">
                  <a:pos x="165" y="549"/>
                </a:cxn>
                <a:cxn ang="0">
                  <a:pos x="117" y="549"/>
                </a:cxn>
                <a:cxn ang="0">
                  <a:pos x="37" y="549"/>
                </a:cxn>
                <a:cxn ang="0">
                  <a:pos x="5" y="469"/>
                </a:cxn>
                <a:cxn ang="0">
                  <a:pos x="5" y="309"/>
                </a:cxn>
                <a:cxn ang="0">
                  <a:pos x="5" y="85"/>
                </a:cxn>
                <a:cxn ang="0">
                  <a:pos x="21" y="21"/>
                </a:cxn>
                <a:cxn ang="0">
                  <a:pos x="69" y="5"/>
                </a:cxn>
                <a:cxn ang="0">
                  <a:pos x="197" y="5"/>
                </a:cxn>
              </a:cxnLst>
              <a:rect l="0" t="0" r="r" b="b"/>
              <a:pathLst>
                <a:path w="336" h="562">
                  <a:moveTo>
                    <a:pt x="117" y="5"/>
                  </a:moveTo>
                  <a:cubicBezTo>
                    <a:pt x="171" y="2"/>
                    <a:pt x="226" y="0"/>
                    <a:pt x="261" y="5"/>
                  </a:cubicBezTo>
                  <a:cubicBezTo>
                    <a:pt x="296" y="10"/>
                    <a:pt x="314" y="13"/>
                    <a:pt x="325" y="37"/>
                  </a:cubicBezTo>
                  <a:cubicBezTo>
                    <a:pt x="336" y="61"/>
                    <a:pt x="325" y="77"/>
                    <a:pt x="325" y="149"/>
                  </a:cubicBezTo>
                  <a:cubicBezTo>
                    <a:pt x="325" y="221"/>
                    <a:pt x="333" y="402"/>
                    <a:pt x="325" y="469"/>
                  </a:cubicBezTo>
                  <a:cubicBezTo>
                    <a:pt x="317" y="536"/>
                    <a:pt x="304" y="536"/>
                    <a:pt x="277" y="549"/>
                  </a:cubicBezTo>
                  <a:cubicBezTo>
                    <a:pt x="250" y="562"/>
                    <a:pt x="192" y="549"/>
                    <a:pt x="165" y="549"/>
                  </a:cubicBezTo>
                  <a:cubicBezTo>
                    <a:pt x="138" y="549"/>
                    <a:pt x="138" y="549"/>
                    <a:pt x="117" y="549"/>
                  </a:cubicBezTo>
                  <a:cubicBezTo>
                    <a:pt x="96" y="549"/>
                    <a:pt x="56" y="562"/>
                    <a:pt x="37" y="549"/>
                  </a:cubicBezTo>
                  <a:cubicBezTo>
                    <a:pt x="18" y="536"/>
                    <a:pt x="10" y="509"/>
                    <a:pt x="5" y="469"/>
                  </a:cubicBezTo>
                  <a:cubicBezTo>
                    <a:pt x="0" y="429"/>
                    <a:pt x="5" y="373"/>
                    <a:pt x="5" y="309"/>
                  </a:cubicBezTo>
                  <a:cubicBezTo>
                    <a:pt x="5" y="245"/>
                    <a:pt x="2" y="133"/>
                    <a:pt x="5" y="85"/>
                  </a:cubicBezTo>
                  <a:cubicBezTo>
                    <a:pt x="8" y="37"/>
                    <a:pt x="10" y="34"/>
                    <a:pt x="21" y="21"/>
                  </a:cubicBezTo>
                  <a:cubicBezTo>
                    <a:pt x="32" y="8"/>
                    <a:pt x="40" y="8"/>
                    <a:pt x="69" y="5"/>
                  </a:cubicBezTo>
                  <a:cubicBezTo>
                    <a:pt x="98" y="2"/>
                    <a:pt x="147" y="3"/>
                    <a:pt x="197" y="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CC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534" name="Freeform 126"/>
            <p:cNvSpPr>
              <a:spLocks/>
            </p:cNvSpPr>
            <p:nvPr/>
          </p:nvSpPr>
          <p:spPr bwMode="auto">
            <a:xfrm rot="-463608">
              <a:off x="2627" y="2482"/>
              <a:ext cx="15" cy="5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0"/>
                </a:cxn>
                <a:cxn ang="0">
                  <a:pos x="18" y="120"/>
                </a:cxn>
                <a:cxn ang="0">
                  <a:pos x="30" y="54"/>
                </a:cxn>
                <a:cxn ang="0">
                  <a:pos x="12" y="0"/>
                </a:cxn>
              </a:cxnLst>
              <a:rect l="0" t="0" r="r" b="b"/>
              <a:pathLst>
                <a:path w="30" h="120">
                  <a:moveTo>
                    <a:pt x="12" y="0"/>
                  </a:moveTo>
                  <a:lnTo>
                    <a:pt x="0" y="60"/>
                  </a:lnTo>
                  <a:lnTo>
                    <a:pt x="18" y="120"/>
                  </a:lnTo>
                  <a:lnTo>
                    <a:pt x="30" y="5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D4D4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162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535" name="Picture 127" descr="662d0f9a6fab53ba2066043a9bff6ea3_medium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59" r="1067" b="19170"/>
          <a:stretch>
            <a:fillRect/>
          </a:stretch>
        </p:blipFill>
        <p:spPr bwMode="auto">
          <a:xfrm>
            <a:off x="3886200" y="2362200"/>
            <a:ext cx="3429000" cy="1663700"/>
          </a:xfrm>
          <a:prstGeom prst="rect">
            <a:avLst/>
          </a:prstGeom>
          <a:noFill/>
        </p:spPr>
      </p:pic>
      <p:grpSp>
        <p:nvGrpSpPr>
          <p:cNvPr id="17" name="Group 128"/>
          <p:cNvGrpSpPr>
            <a:grpSpLocks/>
          </p:cNvGrpSpPr>
          <p:nvPr/>
        </p:nvGrpSpPr>
        <p:grpSpPr bwMode="auto">
          <a:xfrm rot="224696">
            <a:off x="2722563" y="2944813"/>
            <a:ext cx="2362200" cy="2057400"/>
            <a:chOff x="935" y="3194"/>
            <a:chExt cx="1129" cy="982"/>
          </a:xfrm>
        </p:grpSpPr>
        <p:grpSp>
          <p:nvGrpSpPr>
            <p:cNvPr id="18" name="Group 129"/>
            <p:cNvGrpSpPr>
              <a:grpSpLocks/>
            </p:cNvGrpSpPr>
            <p:nvPr/>
          </p:nvGrpSpPr>
          <p:grpSpPr bwMode="auto">
            <a:xfrm rot="-240361">
              <a:off x="1771" y="3835"/>
              <a:ext cx="293" cy="286"/>
              <a:chOff x="576" y="1392"/>
              <a:chExt cx="1008" cy="960"/>
            </a:xfrm>
          </p:grpSpPr>
          <p:sp>
            <p:nvSpPr>
              <p:cNvPr id="17538" name="Oval 130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39" name="Oval 131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40" name="AutoShape 132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133"/>
            <p:cNvGrpSpPr>
              <a:grpSpLocks/>
            </p:cNvGrpSpPr>
            <p:nvPr/>
          </p:nvGrpSpPr>
          <p:grpSpPr bwMode="auto">
            <a:xfrm rot="-240361">
              <a:off x="997" y="3890"/>
              <a:ext cx="293" cy="286"/>
              <a:chOff x="576" y="1392"/>
              <a:chExt cx="1008" cy="960"/>
            </a:xfrm>
          </p:grpSpPr>
          <p:sp>
            <p:nvSpPr>
              <p:cNvPr id="17542" name="Oval 134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1008" cy="96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43" name="Oval 135"/>
              <p:cNvSpPr>
                <a:spLocks noChangeArrowheads="1"/>
              </p:cNvSpPr>
              <p:nvPr/>
            </p:nvSpPr>
            <p:spPr bwMode="auto">
              <a:xfrm>
                <a:off x="768" y="1584"/>
                <a:ext cx="624" cy="576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44" name="AutoShape 136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28" cy="480"/>
              </a:xfrm>
              <a:prstGeom prst="star8">
                <a:avLst>
                  <a:gd name="adj" fmla="val 13542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tx2"/>
                </a:solidFill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137"/>
            <p:cNvGrpSpPr>
              <a:grpSpLocks/>
            </p:cNvGrpSpPr>
            <p:nvPr/>
          </p:nvGrpSpPr>
          <p:grpSpPr bwMode="auto">
            <a:xfrm rot="21359639" flipH="1">
              <a:off x="935" y="3194"/>
              <a:ext cx="1020" cy="895"/>
              <a:chOff x="2160" y="1296"/>
              <a:chExt cx="2336" cy="2103"/>
            </a:xfrm>
          </p:grpSpPr>
          <p:sp>
            <p:nvSpPr>
              <p:cNvPr id="17546" name="Freeform 138"/>
              <p:cNvSpPr>
                <a:spLocks/>
              </p:cNvSpPr>
              <p:nvPr/>
            </p:nvSpPr>
            <p:spPr bwMode="auto">
              <a:xfrm>
                <a:off x="2605" y="2588"/>
                <a:ext cx="549" cy="463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48" y="160"/>
                  </a:cxn>
                  <a:cxn ang="0">
                    <a:pos x="96" y="160"/>
                  </a:cxn>
                  <a:cxn ang="0">
                    <a:pos x="144" y="160"/>
                  </a:cxn>
                  <a:cxn ang="0">
                    <a:pos x="192" y="122"/>
                  </a:cxn>
                  <a:cxn ang="0">
                    <a:pos x="176" y="54"/>
                  </a:cxn>
                  <a:cxn ang="0">
                    <a:pos x="132" y="26"/>
                  </a:cxn>
                  <a:cxn ang="0">
                    <a:pos x="108" y="6"/>
                  </a:cxn>
                  <a:cxn ang="0">
                    <a:pos x="80" y="2"/>
                  </a:cxn>
                  <a:cxn ang="0">
                    <a:pos x="80" y="18"/>
                  </a:cxn>
                  <a:cxn ang="0">
                    <a:pos x="68" y="30"/>
                  </a:cxn>
                  <a:cxn ang="0">
                    <a:pos x="48" y="30"/>
                  </a:cxn>
                  <a:cxn ang="0">
                    <a:pos x="36" y="50"/>
                  </a:cxn>
                  <a:cxn ang="0">
                    <a:pos x="44" y="82"/>
                  </a:cxn>
                  <a:cxn ang="0">
                    <a:pos x="8" y="86"/>
                  </a:cxn>
                  <a:cxn ang="0">
                    <a:pos x="0" y="112"/>
                  </a:cxn>
                </a:cxnLst>
                <a:rect l="0" t="0" r="r" b="b"/>
                <a:pathLst>
                  <a:path w="197" h="168">
                    <a:moveTo>
                      <a:pt x="0" y="112"/>
                    </a:moveTo>
                    <a:cubicBezTo>
                      <a:pt x="0" y="120"/>
                      <a:pt x="32" y="152"/>
                      <a:pt x="48" y="160"/>
                    </a:cubicBezTo>
                    <a:cubicBezTo>
                      <a:pt x="64" y="168"/>
                      <a:pt x="80" y="160"/>
                      <a:pt x="96" y="160"/>
                    </a:cubicBezTo>
                    <a:cubicBezTo>
                      <a:pt x="112" y="160"/>
                      <a:pt x="128" y="166"/>
                      <a:pt x="144" y="160"/>
                    </a:cubicBezTo>
                    <a:cubicBezTo>
                      <a:pt x="160" y="154"/>
                      <a:pt x="187" y="140"/>
                      <a:pt x="192" y="122"/>
                    </a:cubicBezTo>
                    <a:cubicBezTo>
                      <a:pt x="197" y="104"/>
                      <a:pt x="186" y="70"/>
                      <a:pt x="176" y="54"/>
                    </a:cubicBezTo>
                    <a:cubicBezTo>
                      <a:pt x="166" y="38"/>
                      <a:pt x="143" y="34"/>
                      <a:pt x="132" y="26"/>
                    </a:cubicBezTo>
                    <a:cubicBezTo>
                      <a:pt x="121" y="18"/>
                      <a:pt x="117" y="10"/>
                      <a:pt x="108" y="6"/>
                    </a:cubicBezTo>
                    <a:cubicBezTo>
                      <a:pt x="99" y="2"/>
                      <a:pt x="85" y="0"/>
                      <a:pt x="80" y="2"/>
                    </a:cubicBezTo>
                    <a:cubicBezTo>
                      <a:pt x="75" y="4"/>
                      <a:pt x="82" y="13"/>
                      <a:pt x="80" y="18"/>
                    </a:cubicBezTo>
                    <a:cubicBezTo>
                      <a:pt x="78" y="23"/>
                      <a:pt x="73" y="28"/>
                      <a:pt x="68" y="30"/>
                    </a:cubicBezTo>
                    <a:cubicBezTo>
                      <a:pt x="63" y="32"/>
                      <a:pt x="53" y="27"/>
                      <a:pt x="48" y="30"/>
                    </a:cubicBezTo>
                    <a:cubicBezTo>
                      <a:pt x="43" y="33"/>
                      <a:pt x="37" y="41"/>
                      <a:pt x="36" y="50"/>
                    </a:cubicBezTo>
                    <a:cubicBezTo>
                      <a:pt x="35" y="59"/>
                      <a:pt x="49" y="76"/>
                      <a:pt x="44" y="82"/>
                    </a:cubicBezTo>
                    <a:cubicBezTo>
                      <a:pt x="39" y="88"/>
                      <a:pt x="15" y="81"/>
                      <a:pt x="8" y="86"/>
                    </a:cubicBezTo>
                    <a:cubicBezTo>
                      <a:pt x="1" y="91"/>
                      <a:pt x="2" y="107"/>
                      <a:pt x="0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CCFF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47" name="Freeform 139"/>
              <p:cNvSpPr>
                <a:spLocks/>
              </p:cNvSpPr>
              <p:nvPr/>
            </p:nvSpPr>
            <p:spPr bwMode="auto">
              <a:xfrm>
                <a:off x="3407" y="2742"/>
                <a:ext cx="1089" cy="29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42"/>
                  </a:cxn>
                  <a:cxn ang="0">
                    <a:pos x="104" y="34"/>
                  </a:cxn>
                  <a:cxn ang="0">
                    <a:pos x="192" y="8"/>
                  </a:cxn>
                  <a:cxn ang="0">
                    <a:pos x="336" y="8"/>
                  </a:cxn>
                  <a:cxn ang="0">
                    <a:pos x="384" y="56"/>
                  </a:cxn>
                  <a:cxn ang="0">
                    <a:pos x="292" y="66"/>
                  </a:cxn>
                  <a:cxn ang="0">
                    <a:pos x="188" y="66"/>
                  </a:cxn>
                  <a:cxn ang="0">
                    <a:pos x="48" y="104"/>
                  </a:cxn>
                  <a:cxn ang="0">
                    <a:pos x="28" y="62"/>
                  </a:cxn>
                  <a:cxn ang="0">
                    <a:pos x="0" y="22"/>
                  </a:cxn>
                </a:cxnLst>
                <a:rect l="0" t="0" r="r" b="b"/>
                <a:pathLst>
                  <a:path w="391" h="105">
                    <a:moveTo>
                      <a:pt x="0" y="22"/>
                    </a:moveTo>
                    <a:cubicBezTo>
                      <a:pt x="9" y="18"/>
                      <a:pt x="47" y="40"/>
                      <a:pt x="64" y="42"/>
                    </a:cubicBezTo>
                    <a:cubicBezTo>
                      <a:pt x="81" y="44"/>
                      <a:pt x="83" y="40"/>
                      <a:pt x="104" y="34"/>
                    </a:cubicBezTo>
                    <a:cubicBezTo>
                      <a:pt x="125" y="28"/>
                      <a:pt x="153" y="12"/>
                      <a:pt x="192" y="8"/>
                    </a:cubicBezTo>
                    <a:cubicBezTo>
                      <a:pt x="231" y="4"/>
                      <a:pt x="304" y="0"/>
                      <a:pt x="336" y="8"/>
                    </a:cubicBezTo>
                    <a:cubicBezTo>
                      <a:pt x="368" y="16"/>
                      <a:pt x="391" y="46"/>
                      <a:pt x="384" y="56"/>
                    </a:cubicBezTo>
                    <a:cubicBezTo>
                      <a:pt x="377" y="66"/>
                      <a:pt x="325" y="64"/>
                      <a:pt x="292" y="66"/>
                    </a:cubicBezTo>
                    <a:cubicBezTo>
                      <a:pt x="259" y="68"/>
                      <a:pt x="229" y="60"/>
                      <a:pt x="188" y="66"/>
                    </a:cubicBezTo>
                    <a:cubicBezTo>
                      <a:pt x="147" y="72"/>
                      <a:pt x="75" y="105"/>
                      <a:pt x="48" y="104"/>
                    </a:cubicBezTo>
                    <a:cubicBezTo>
                      <a:pt x="21" y="103"/>
                      <a:pt x="36" y="76"/>
                      <a:pt x="28" y="62"/>
                    </a:cubicBezTo>
                    <a:cubicBezTo>
                      <a:pt x="20" y="48"/>
                      <a:pt x="6" y="30"/>
                      <a:pt x="0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48" name="Freeform 140"/>
              <p:cNvSpPr>
                <a:spLocks/>
              </p:cNvSpPr>
              <p:nvPr/>
            </p:nvSpPr>
            <p:spPr bwMode="auto">
              <a:xfrm>
                <a:off x="3104" y="2387"/>
                <a:ext cx="854" cy="752"/>
              </a:xfrm>
              <a:custGeom>
                <a:avLst/>
                <a:gdLst/>
                <a:ahLst/>
                <a:cxnLst>
                  <a:cxn ang="0">
                    <a:pos x="13" y="59"/>
                  </a:cxn>
                  <a:cxn ang="0">
                    <a:pos x="65" y="55"/>
                  </a:cxn>
                  <a:cxn ang="0">
                    <a:pos x="113" y="79"/>
                  </a:cxn>
                  <a:cxn ang="0">
                    <a:pos x="177" y="71"/>
                  </a:cxn>
                  <a:cxn ang="0">
                    <a:pos x="185" y="39"/>
                  </a:cxn>
                  <a:cxn ang="0">
                    <a:pos x="285" y="11"/>
                  </a:cxn>
                  <a:cxn ang="0">
                    <a:pos x="305" y="107"/>
                  </a:cxn>
                  <a:cxn ang="0">
                    <a:pos x="297" y="135"/>
                  </a:cxn>
                  <a:cxn ang="0">
                    <a:pos x="245" y="155"/>
                  </a:cxn>
                  <a:cxn ang="0">
                    <a:pos x="165" y="163"/>
                  </a:cxn>
                  <a:cxn ang="0">
                    <a:pos x="109" y="151"/>
                  </a:cxn>
                  <a:cxn ang="0">
                    <a:pos x="81" y="107"/>
                  </a:cxn>
                  <a:cxn ang="0">
                    <a:pos x="157" y="223"/>
                  </a:cxn>
                  <a:cxn ang="0">
                    <a:pos x="89" y="259"/>
                  </a:cxn>
                  <a:cxn ang="0">
                    <a:pos x="13" y="137"/>
                  </a:cxn>
                  <a:cxn ang="0">
                    <a:pos x="13" y="59"/>
                  </a:cxn>
                </a:cxnLst>
                <a:rect l="0" t="0" r="r" b="b"/>
                <a:pathLst>
                  <a:path w="307" h="273">
                    <a:moveTo>
                      <a:pt x="13" y="59"/>
                    </a:moveTo>
                    <a:cubicBezTo>
                      <a:pt x="22" y="45"/>
                      <a:pt x="48" y="52"/>
                      <a:pt x="65" y="55"/>
                    </a:cubicBezTo>
                    <a:cubicBezTo>
                      <a:pt x="82" y="58"/>
                      <a:pt x="94" y="76"/>
                      <a:pt x="113" y="79"/>
                    </a:cubicBezTo>
                    <a:cubicBezTo>
                      <a:pt x="132" y="82"/>
                      <a:pt x="165" y="78"/>
                      <a:pt x="177" y="71"/>
                    </a:cubicBezTo>
                    <a:cubicBezTo>
                      <a:pt x="189" y="64"/>
                      <a:pt x="167" y="49"/>
                      <a:pt x="185" y="39"/>
                    </a:cubicBezTo>
                    <a:cubicBezTo>
                      <a:pt x="203" y="29"/>
                      <a:pt x="265" y="0"/>
                      <a:pt x="285" y="11"/>
                    </a:cubicBezTo>
                    <a:cubicBezTo>
                      <a:pt x="305" y="22"/>
                      <a:pt x="303" y="86"/>
                      <a:pt x="305" y="107"/>
                    </a:cubicBezTo>
                    <a:cubicBezTo>
                      <a:pt x="307" y="128"/>
                      <a:pt x="307" y="127"/>
                      <a:pt x="297" y="135"/>
                    </a:cubicBezTo>
                    <a:cubicBezTo>
                      <a:pt x="287" y="143"/>
                      <a:pt x="267" y="150"/>
                      <a:pt x="245" y="155"/>
                    </a:cubicBezTo>
                    <a:cubicBezTo>
                      <a:pt x="223" y="160"/>
                      <a:pt x="188" y="164"/>
                      <a:pt x="165" y="163"/>
                    </a:cubicBezTo>
                    <a:cubicBezTo>
                      <a:pt x="142" y="162"/>
                      <a:pt x="123" y="160"/>
                      <a:pt x="109" y="151"/>
                    </a:cubicBezTo>
                    <a:cubicBezTo>
                      <a:pt x="95" y="142"/>
                      <a:pt x="73" y="95"/>
                      <a:pt x="81" y="107"/>
                    </a:cubicBezTo>
                    <a:cubicBezTo>
                      <a:pt x="89" y="119"/>
                      <a:pt x="156" y="198"/>
                      <a:pt x="157" y="223"/>
                    </a:cubicBezTo>
                    <a:cubicBezTo>
                      <a:pt x="158" y="248"/>
                      <a:pt x="113" y="273"/>
                      <a:pt x="89" y="259"/>
                    </a:cubicBezTo>
                    <a:cubicBezTo>
                      <a:pt x="65" y="245"/>
                      <a:pt x="26" y="170"/>
                      <a:pt x="13" y="137"/>
                    </a:cubicBezTo>
                    <a:cubicBezTo>
                      <a:pt x="0" y="104"/>
                      <a:pt x="6" y="71"/>
                      <a:pt x="13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49" name="Freeform 141" descr="Широкий диагональный 1"/>
              <p:cNvSpPr>
                <a:spLocks/>
              </p:cNvSpPr>
              <p:nvPr/>
            </p:nvSpPr>
            <p:spPr bwMode="auto">
              <a:xfrm>
                <a:off x="3407" y="1795"/>
                <a:ext cx="471" cy="715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100" y="48"/>
                  </a:cxn>
                  <a:cxn ang="0">
                    <a:pos x="317" y="445"/>
                  </a:cxn>
                  <a:cxn ang="0">
                    <a:pos x="468" y="589"/>
                  </a:cxn>
                  <a:cxn ang="0">
                    <a:pos x="333" y="621"/>
                  </a:cxn>
                  <a:cxn ang="0">
                    <a:pos x="167" y="699"/>
                  </a:cxn>
                  <a:cxn ang="0">
                    <a:pos x="111" y="523"/>
                  </a:cxn>
                  <a:cxn ang="0">
                    <a:pos x="134" y="440"/>
                  </a:cxn>
                  <a:cxn ang="0">
                    <a:pos x="156" y="313"/>
                  </a:cxn>
                  <a:cxn ang="0">
                    <a:pos x="56" y="159"/>
                  </a:cxn>
                  <a:cxn ang="0">
                    <a:pos x="0" y="159"/>
                  </a:cxn>
                </a:cxnLst>
                <a:rect l="0" t="0" r="r" b="b"/>
                <a:pathLst>
                  <a:path w="471" h="715">
                    <a:moveTo>
                      <a:pt x="0" y="159"/>
                    </a:moveTo>
                    <a:cubicBezTo>
                      <a:pt x="8" y="131"/>
                      <a:pt x="47" y="0"/>
                      <a:pt x="100" y="48"/>
                    </a:cubicBezTo>
                    <a:cubicBezTo>
                      <a:pt x="153" y="96"/>
                      <a:pt x="256" y="355"/>
                      <a:pt x="317" y="445"/>
                    </a:cubicBezTo>
                    <a:cubicBezTo>
                      <a:pt x="378" y="535"/>
                      <a:pt x="465" y="560"/>
                      <a:pt x="468" y="589"/>
                    </a:cubicBezTo>
                    <a:cubicBezTo>
                      <a:pt x="471" y="618"/>
                      <a:pt x="383" y="603"/>
                      <a:pt x="333" y="621"/>
                    </a:cubicBezTo>
                    <a:cubicBezTo>
                      <a:pt x="283" y="639"/>
                      <a:pt x="204" y="715"/>
                      <a:pt x="167" y="699"/>
                    </a:cubicBezTo>
                    <a:cubicBezTo>
                      <a:pt x="130" y="683"/>
                      <a:pt x="117" y="567"/>
                      <a:pt x="111" y="523"/>
                    </a:cubicBezTo>
                    <a:cubicBezTo>
                      <a:pt x="106" y="479"/>
                      <a:pt x="125" y="476"/>
                      <a:pt x="134" y="440"/>
                    </a:cubicBezTo>
                    <a:cubicBezTo>
                      <a:pt x="142" y="404"/>
                      <a:pt x="170" y="360"/>
                      <a:pt x="156" y="313"/>
                    </a:cubicBezTo>
                    <a:cubicBezTo>
                      <a:pt x="142" y="266"/>
                      <a:pt x="81" y="184"/>
                      <a:pt x="56" y="159"/>
                    </a:cubicBezTo>
                    <a:cubicBezTo>
                      <a:pt x="31" y="134"/>
                      <a:pt x="11" y="159"/>
                      <a:pt x="0" y="159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0" name="Freeform 142"/>
              <p:cNvSpPr>
                <a:spLocks/>
              </p:cNvSpPr>
              <p:nvPr/>
            </p:nvSpPr>
            <p:spPr bwMode="auto">
              <a:xfrm>
                <a:off x="3016" y="1481"/>
                <a:ext cx="487" cy="506"/>
              </a:xfrm>
              <a:custGeom>
                <a:avLst/>
                <a:gdLst/>
                <a:ahLst/>
                <a:cxnLst>
                  <a:cxn ang="0">
                    <a:pos x="200" y="207"/>
                  </a:cxn>
                  <a:cxn ang="0">
                    <a:pos x="120" y="351"/>
                  </a:cxn>
                  <a:cxn ang="0">
                    <a:pos x="128" y="479"/>
                  </a:cxn>
                  <a:cxn ang="0">
                    <a:pos x="248" y="503"/>
                  </a:cxn>
                  <a:cxn ang="0">
                    <a:pos x="336" y="463"/>
                  </a:cxn>
                  <a:cxn ang="0">
                    <a:pos x="448" y="359"/>
                  </a:cxn>
                  <a:cxn ang="0">
                    <a:pos x="440" y="295"/>
                  </a:cxn>
                  <a:cxn ang="0">
                    <a:pos x="472" y="231"/>
                  </a:cxn>
                  <a:cxn ang="0">
                    <a:pos x="480" y="151"/>
                  </a:cxn>
                  <a:cxn ang="0">
                    <a:pos x="432" y="63"/>
                  </a:cxn>
                  <a:cxn ang="0">
                    <a:pos x="344" y="7"/>
                  </a:cxn>
                  <a:cxn ang="0">
                    <a:pos x="192" y="23"/>
                  </a:cxn>
                  <a:cxn ang="0">
                    <a:pos x="192" y="55"/>
                  </a:cxn>
                  <a:cxn ang="0">
                    <a:pos x="152" y="103"/>
                  </a:cxn>
                  <a:cxn ang="0">
                    <a:pos x="96" y="143"/>
                  </a:cxn>
                  <a:cxn ang="0">
                    <a:pos x="32" y="175"/>
                  </a:cxn>
                  <a:cxn ang="0">
                    <a:pos x="0" y="239"/>
                  </a:cxn>
                  <a:cxn ang="0">
                    <a:pos x="32" y="287"/>
                  </a:cxn>
                  <a:cxn ang="0">
                    <a:pos x="112" y="287"/>
                  </a:cxn>
                  <a:cxn ang="0">
                    <a:pos x="152" y="247"/>
                  </a:cxn>
                  <a:cxn ang="0">
                    <a:pos x="200" y="199"/>
                  </a:cxn>
                </a:cxnLst>
                <a:rect l="0" t="0" r="r" b="b"/>
                <a:pathLst>
                  <a:path w="487" h="506">
                    <a:moveTo>
                      <a:pt x="200" y="207"/>
                    </a:moveTo>
                    <a:cubicBezTo>
                      <a:pt x="187" y="231"/>
                      <a:pt x="132" y="306"/>
                      <a:pt x="120" y="351"/>
                    </a:cubicBezTo>
                    <a:cubicBezTo>
                      <a:pt x="108" y="396"/>
                      <a:pt x="107" y="454"/>
                      <a:pt x="128" y="479"/>
                    </a:cubicBezTo>
                    <a:cubicBezTo>
                      <a:pt x="149" y="504"/>
                      <a:pt x="213" y="506"/>
                      <a:pt x="248" y="503"/>
                    </a:cubicBezTo>
                    <a:cubicBezTo>
                      <a:pt x="283" y="500"/>
                      <a:pt x="303" y="487"/>
                      <a:pt x="336" y="463"/>
                    </a:cubicBezTo>
                    <a:cubicBezTo>
                      <a:pt x="369" y="439"/>
                      <a:pt x="431" y="387"/>
                      <a:pt x="448" y="359"/>
                    </a:cubicBezTo>
                    <a:cubicBezTo>
                      <a:pt x="465" y="331"/>
                      <a:pt x="436" y="316"/>
                      <a:pt x="440" y="295"/>
                    </a:cubicBezTo>
                    <a:cubicBezTo>
                      <a:pt x="444" y="274"/>
                      <a:pt x="465" y="255"/>
                      <a:pt x="472" y="231"/>
                    </a:cubicBezTo>
                    <a:cubicBezTo>
                      <a:pt x="479" y="207"/>
                      <a:pt x="487" y="179"/>
                      <a:pt x="480" y="151"/>
                    </a:cubicBezTo>
                    <a:cubicBezTo>
                      <a:pt x="473" y="123"/>
                      <a:pt x="455" y="87"/>
                      <a:pt x="432" y="63"/>
                    </a:cubicBezTo>
                    <a:cubicBezTo>
                      <a:pt x="409" y="39"/>
                      <a:pt x="384" y="14"/>
                      <a:pt x="344" y="7"/>
                    </a:cubicBezTo>
                    <a:cubicBezTo>
                      <a:pt x="304" y="0"/>
                      <a:pt x="217" y="15"/>
                      <a:pt x="192" y="23"/>
                    </a:cubicBezTo>
                    <a:cubicBezTo>
                      <a:pt x="167" y="31"/>
                      <a:pt x="199" y="42"/>
                      <a:pt x="192" y="55"/>
                    </a:cubicBezTo>
                    <a:cubicBezTo>
                      <a:pt x="185" y="68"/>
                      <a:pt x="168" y="88"/>
                      <a:pt x="152" y="103"/>
                    </a:cubicBezTo>
                    <a:cubicBezTo>
                      <a:pt x="136" y="118"/>
                      <a:pt x="116" y="131"/>
                      <a:pt x="96" y="143"/>
                    </a:cubicBezTo>
                    <a:cubicBezTo>
                      <a:pt x="76" y="155"/>
                      <a:pt x="48" y="159"/>
                      <a:pt x="32" y="175"/>
                    </a:cubicBezTo>
                    <a:cubicBezTo>
                      <a:pt x="16" y="191"/>
                      <a:pt x="0" y="220"/>
                      <a:pt x="0" y="239"/>
                    </a:cubicBezTo>
                    <a:cubicBezTo>
                      <a:pt x="0" y="258"/>
                      <a:pt x="13" y="279"/>
                      <a:pt x="32" y="287"/>
                    </a:cubicBezTo>
                    <a:cubicBezTo>
                      <a:pt x="51" y="295"/>
                      <a:pt x="92" y="294"/>
                      <a:pt x="112" y="287"/>
                    </a:cubicBezTo>
                    <a:cubicBezTo>
                      <a:pt x="132" y="280"/>
                      <a:pt x="137" y="262"/>
                      <a:pt x="152" y="247"/>
                    </a:cubicBezTo>
                    <a:cubicBezTo>
                      <a:pt x="167" y="232"/>
                      <a:pt x="192" y="207"/>
                      <a:pt x="200" y="199"/>
                    </a:cubicBezTo>
                  </a:path>
                </a:pathLst>
              </a:custGeom>
              <a:gradFill rotWithShape="1">
                <a:gsLst>
                  <a:gs pos="0">
                    <a:srgbClr val="FFA953"/>
                  </a:gs>
                  <a:gs pos="100000">
                    <a:srgbClr val="FFCF9F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1" name="Freeform 143"/>
              <p:cNvSpPr>
                <a:spLocks/>
              </p:cNvSpPr>
              <p:nvPr/>
            </p:nvSpPr>
            <p:spPr bwMode="auto">
              <a:xfrm>
                <a:off x="3152" y="1800"/>
                <a:ext cx="137" cy="57"/>
              </a:xfrm>
              <a:custGeom>
                <a:avLst/>
                <a:gdLst/>
                <a:ahLst/>
                <a:cxnLst>
                  <a:cxn ang="0">
                    <a:pos x="16" y="24"/>
                  </a:cxn>
                  <a:cxn ang="0">
                    <a:pos x="8" y="0"/>
                  </a:cxn>
                  <a:cxn ang="0">
                    <a:pos x="64" y="24"/>
                  </a:cxn>
                  <a:cxn ang="0">
                    <a:pos x="112" y="8"/>
                  </a:cxn>
                  <a:cxn ang="0">
                    <a:pos x="128" y="16"/>
                  </a:cxn>
                  <a:cxn ang="0">
                    <a:pos x="56" y="56"/>
                  </a:cxn>
                  <a:cxn ang="0">
                    <a:pos x="16" y="24"/>
                  </a:cxn>
                </a:cxnLst>
                <a:rect l="0" t="0" r="r" b="b"/>
                <a:pathLst>
                  <a:path w="137" h="57">
                    <a:moveTo>
                      <a:pt x="16" y="24"/>
                    </a:moveTo>
                    <a:cubicBezTo>
                      <a:pt x="7" y="12"/>
                      <a:pt x="0" y="0"/>
                      <a:pt x="8" y="0"/>
                    </a:cubicBezTo>
                    <a:cubicBezTo>
                      <a:pt x="16" y="0"/>
                      <a:pt x="47" y="23"/>
                      <a:pt x="64" y="24"/>
                    </a:cubicBezTo>
                    <a:cubicBezTo>
                      <a:pt x="81" y="25"/>
                      <a:pt x="101" y="9"/>
                      <a:pt x="112" y="8"/>
                    </a:cubicBezTo>
                    <a:cubicBezTo>
                      <a:pt x="123" y="7"/>
                      <a:pt x="137" y="8"/>
                      <a:pt x="128" y="16"/>
                    </a:cubicBezTo>
                    <a:cubicBezTo>
                      <a:pt x="119" y="24"/>
                      <a:pt x="75" y="55"/>
                      <a:pt x="56" y="56"/>
                    </a:cubicBezTo>
                    <a:cubicBezTo>
                      <a:pt x="37" y="57"/>
                      <a:pt x="24" y="31"/>
                      <a:pt x="16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2" name="Freeform 144"/>
              <p:cNvSpPr>
                <a:spLocks/>
              </p:cNvSpPr>
              <p:nvPr/>
            </p:nvSpPr>
            <p:spPr bwMode="auto">
              <a:xfrm>
                <a:off x="3088" y="1517"/>
                <a:ext cx="432" cy="267"/>
              </a:xfrm>
              <a:custGeom>
                <a:avLst/>
                <a:gdLst/>
                <a:ahLst/>
                <a:cxnLst>
                  <a:cxn ang="0">
                    <a:pos x="336" y="243"/>
                  </a:cxn>
                  <a:cxn ang="0">
                    <a:pos x="376" y="219"/>
                  </a:cxn>
                  <a:cxn ang="0">
                    <a:pos x="408" y="155"/>
                  </a:cxn>
                  <a:cxn ang="0">
                    <a:pos x="384" y="123"/>
                  </a:cxn>
                  <a:cxn ang="0">
                    <a:pos x="304" y="83"/>
                  </a:cxn>
                  <a:cxn ang="0">
                    <a:pos x="256" y="131"/>
                  </a:cxn>
                  <a:cxn ang="0">
                    <a:pos x="200" y="139"/>
                  </a:cxn>
                  <a:cxn ang="0">
                    <a:pos x="128" y="75"/>
                  </a:cxn>
                  <a:cxn ang="0">
                    <a:pos x="16" y="99"/>
                  </a:cxn>
                  <a:cxn ang="0">
                    <a:pos x="32" y="11"/>
                  </a:cxn>
                  <a:cxn ang="0">
                    <a:pos x="128" y="35"/>
                  </a:cxn>
                  <a:cxn ang="0">
                    <a:pos x="272" y="19"/>
                  </a:cxn>
                  <a:cxn ang="0">
                    <a:pos x="320" y="59"/>
                  </a:cxn>
                  <a:cxn ang="0">
                    <a:pos x="416" y="115"/>
                  </a:cxn>
                  <a:cxn ang="0">
                    <a:pos x="416" y="211"/>
                  </a:cxn>
                  <a:cxn ang="0">
                    <a:pos x="368" y="259"/>
                  </a:cxn>
                  <a:cxn ang="0">
                    <a:pos x="320" y="259"/>
                  </a:cxn>
                </a:cxnLst>
                <a:rect l="0" t="0" r="r" b="b"/>
                <a:pathLst>
                  <a:path w="432" h="267">
                    <a:moveTo>
                      <a:pt x="336" y="243"/>
                    </a:moveTo>
                    <a:cubicBezTo>
                      <a:pt x="343" y="239"/>
                      <a:pt x="364" y="234"/>
                      <a:pt x="376" y="219"/>
                    </a:cubicBezTo>
                    <a:cubicBezTo>
                      <a:pt x="388" y="204"/>
                      <a:pt x="407" y="171"/>
                      <a:pt x="408" y="155"/>
                    </a:cubicBezTo>
                    <a:cubicBezTo>
                      <a:pt x="409" y="139"/>
                      <a:pt x="401" y="135"/>
                      <a:pt x="384" y="123"/>
                    </a:cubicBezTo>
                    <a:cubicBezTo>
                      <a:pt x="367" y="111"/>
                      <a:pt x="325" y="82"/>
                      <a:pt x="304" y="83"/>
                    </a:cubicBezTo>
                    <a:cubicBezTo>
                      <a:pt x="283" y="84"/>
                      <a:pt x="273" y="122"/>
                      <a:pt x="256" y="131"/>
                    </a:cubicBezTo>
                    <a:cubicBezTo>
                      <a:pt x="239" y="140"/>
                      <a:pt x="221" y="148"/>
                      <a:pt x="200" y="139"/>
                    </a:cubicBezTo>
                    <a:cubicBezTo>
                      <a:pt x="179" y="130"/>
                      <a:pt x="159" y="82"/>
                      <a:pt x="128" y="75"/>
                    </a:cubicBezTo>
                    <a:cubicBezTo>
                      <a:pt x="97" y="68"/>
                      <a:pt x="32" y="110"/>
                      <a:pt x="16" y="99"/>
                    </a:cubicBezTo>
                    <a:cubicBezTo>
                      <a:pt x="0" y="88"/>
                      <a:pt x="13" y="22"/>
                      <a:pt x="32" y="11"/>
                    </a:cubicBezTo>
                    <a:cubicBezTo>
                      <a:pt x="51" y="0"/>
                      <a:pt x="88" y="34"/>
                      <a:pt x="128" y="35"/>
                    </a:cubicBezTo>
                    <a:cubicBezTo>
                      <a:pt x="168" y="36"/>
                      <a:pt x="240" y="15"/>
                      <a:pt x="272" y="19"/>
                    </a:cubicBezTo>
                    <a:cubicBezTo>
                      <a:pt x="304" y="23"/>
                      <a:pt x="296" y="43"/>
                      <a:pt x="320" y="59"/>
                    </a:cubicBezTo>
                    <a:cubicBezTo>
                      <a:pt x="344" y="75"/>
                      <a:pt x="400" y="90"/>
                      <a:pt x="416" y="115"/>
                    </a:cubicBezTo>
                    <a:cubicBezTo>
                      <a:pt x="432" y="140"/>
                      <a:pt x="424" y="187"/>
                      <a:pt x="416" y="211"/>
                    </a:cubicBezTo>
                    <a:cubicBezTo>
                      <a:pt x="408" y="235"/>
                      <a:pt x="384" y="251"/>
                      <a:pt x="368" y="259"/>
                    </a:cubicBezTo>
                    <a:cubicBezTo>
                      <a:pt x="352" y="267"/>
                      <a:pt x="336" y="263"/>
                      <a:pt x="320" y="259"/>
                    </a:cubicBez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0099CC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3" name="Freeform 145"/>
              <p:cNvSpPr>
                <a:spLocks/>
              </p:cNvSpPr>
              <p:nvPr/>
            </p:nvSpPr>
            <p:spPr bwMode="auto">
              <a:xfrm>
                <a:off x="2547" y="1984"/>
                <a:ext cx="713" cy="413"/>
              </a:xfrm>
              <a:custGeom>
                <a:avLst/>
                <a:gdLst/>
                <a:ahLst/>
                <a:cxnLst>
                  <a:cxn ang="0">
                    <a:pos x="693" y="0"/>
                  </a:cxn>
                  <a:cxn ang="0">
                    <a:pos x="605" y="136"/>
                  </a:cxn>
                  <a:cxn ang="0">
                    <a:pos x="525" y="224"/>
                  </a:cxn>
                  <a:cxn ang="0">
                    <a:pos x="429" y="288"/>
                  </a:cxn>
                  <a:cxn ang="0">
                    <a:pos x="389" y="304"/>
                  </a:cxn>
                  <a:cxn ang="0">
                    <a:pos x="189" y="272"/>
                  </a:cxn>
                  <a:cxn ang="0">
                    <a:pos x="113" y="216"/>
                  </a:cxn>
                  <a:cxn ang="0">
                    <a:pos x="57" y="248"/>
                  </a:cxn>
                  <a:cxn ang="0">
                    <a:pos x="21" y="296"/>
                  </a:cxn>
                  <a:cxn ang="0">
                    <a:pos x="5" y="344"/>
                  </a:cxn>
                  <a:cxn ang="0">
                    <a:pos x="13" y="368"/>
                  </a:cxn>
                  <a:cxn ang="0">
                    <a:pos x="85" y="376"/>
                  </a:cxn>
                  <a:cxn ang="0">
                    <a:pos x="101" y="400"/>
                  </a:cxn>
                  <a:cxn ang="0">
                    <a:pos x="133" y="352"/>
                  </a:cxn>
                  <a:cxn ang="0">
                    <a:pos x="189" y="368"/>
                  </a:cxn>
                  <a:cxn ang="0">
                    <a:pos x="237" y="368"/>
                  </a:cxn>
                  <a:cxn ang="0">
                    <a:pos x="381" y="392"/>
                  </a:cxn>
                  <a:cxn ang="0">
                    <a:pos x="429" y="408"/>
                  </a:cxn>
                  <a:cxn ang="0">
                    <a:pos x="469" y="408"/>
                  </a:cxn>
                  <a:cxn ang="0">
                    <a:pos x="557" y="376"/>
                  </a:cxn>
                  <a:cxn ang="0">
                    <a:pos x="649" y="312"/>
                  </a:cxn>
                  <a:cxn ang="0">
                    <a:pos x="705" y="256"/>
                  </a:cxn>
                  <a:cxn ang="0">
                    <a:pos x="697" y="160"/>
                  </a:cxn>
                </a:cxnLst>
                <a:rect l="0" t="0" r="r" b="b"/>
                <a:pathLst>
                  <a:path w="713" h="413">
                    <a:moveTo>
                      <a:pt x="693" y="0"/>
                    </a:moveTo>
                    <a:cubicBezTo>
                      <a:pt x="678" y="23"/>
                      <a:pt x="633" y="99"/>
                      <a:pt x="605" y="136"/>
                    </a:cubicBezTo>
                    <a:cubicBezTo>
                      <a:pt x="577" y="173"/>
                      <a:pt x="554" y="199"/>
                      <a:pt x="525" y="224"/>
                    </a:cubicBezTo>
                    <a:cubicBezTo>
                      <a:pt x="496" y="249"/>
                      <a:pt x="452" y="275"/>
                      <a:pt x="429" y="288"/>
                    </a:cubicBezTo>
                    <a:cubicBezTo>
                      <a:pt x="406" y="301"/>
                      <a:pt x="429" y="307"/>
                      <a:pt x="389" y="304"/>
                    </a:cubicBezTo>
                    <a:cubicBezTo>
                      <a:pt x="349" y="301"/>
                      <a:pt x="235" y="287"/>
                      <a:pt x="189" y="272"/>
                    </a:cubicBezTo>
                    <a:cubicBezTo>
                      <a:pt x="143" y="257"/>
                      <a:pt x="135" y="220"/>
                      <a:pt x="113" y="216"/>
                    </a:cubicBezTo>
                    <a:cubicBezTo>
                      <a:pt x="91" y="212"/>
                      <a:pt x="72" y="235"/>
                      <a:pt x="57" y="248"/>
                    </a:cubicBezTo>
                    <a:cubicBezTo>
                      <a:pt x="42" y="261"/>
                      <a:pt x="30" y="280"/>
                      <a:pt x="21" y="296"/>
                    </a:cubicBezTo>
                    <a:cubicBezTo>
                      <a:pt x="12" y="312"/>
                      <a:pt x="6" y="332"/>
                      <a:pt x="5" y="344"/>
                    </a:cubicBezTo>
                    <a:cubicBezTo>
                      <a:pt x="4" y="356"/>
                      <a:pt x="0" y="363"/>
                      <a:pt x="13" y="368"/>
                    </a:cubicBezTo>
                    <a:cubicBezTo>
                      <a:pt x="26" y="373"/>
                      <a:pt x="70" y="371"/>
                      <a:pt x="85" y="376"/>
                    </a:cubicBezTo>
                    <a:cubicBezTo>
                      <a:pt x="100" y="381"/>
                      <a:pt x="93" y="404"/>
                      <a:pt x="101" y="400"/>
                    </a:cubicBezTo>
                    <a:cubicBezTo>
                      <a:pt x="109" y="396"/>
                      <a:pt x="118" y="357"/>
                      <a:pt x="133" y="352"/>
                    </a:cubicBezTo>
                    <a:cubicBezTo>
                      <a:pt x="148" y="347"/>
                      <a:pt x="172" y="365"/>
                      <a:pt x="189" y="368"/>
                    </a:cubicBezTo>
                    <a:cubicBezTo>
                      <a:pt x="206" y="371"/>
                      <a:pt x="205" y="364"/>
                      <a:pt x="237" y="368"/>
                    </a:cubicBezTo>
                    <a:cubicBezTo>
                      <a:pt x="269" y="372"/>
                      <a:pt x="349" y="385"/>
                      <a:pt x="381" y="392"/>
                    </a:cubicBezTo>
                    <a:cubicBezTo>
                      <a:pt x="413" y="399"/>
                      <a:pt x="414" y="405"/>
                      <a:pt x="429" y="408"/>
                    </a:cubicBezTo>
                    <a:cubicBezTo>
                      <a:pt x="444" y="411"/>
                      <a:pt x="448" y="413"/>
                      <a:pt x="469" y="408"/>
                    </a:cubicBezTo>
                    <a:cubicBezTo>
                      <a:pt x="490" y="403"/>
                      <a:pt x="527" y="392"/>
                      <a:pt x="557" y="376"/>
                    </a:cubicBezTo>
                    <a:cubicBezTo>
                      <a:pt x="587" y="360"/>
                      <a:pt x="624" y="332"/>
                      <a:pt x="649" y="312"/>
                    </a:cubicBezTo>
                    <a:cubicBezTo>
                      <a:pt x="674" y="292"/>
                      <a:pt x="697" y="281"/>
                      <a:pt x="705" y="256"/>
                    </a:cubicBezTo>
                    <a:cubicBezTo>
                      <a:pt x="713" y="231"/>
                      <a:pt x="699" y="180"/>
                      <a:pt x="697" y="160"/>
                    </a:cubicBezTo>
                  </a:path>
                </a:pathLst>
              </a:custGeom>
              <a:gradFill rotWithShape="1">
                <a:gsLst>
                  <a:gs pos="0">
                    <a:srgbClr val="CDC8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4" name="Freeform 146"/>
              <p:cNvSpPr>
                <a:spLocks/>
              </p:cNvSpPr>
              <p:nvPr/>
            </p:nvSpPr>
            <p:spPr bwMode="auto">
              <a:xfrm>
                <a:off x="2632" y="2135"/>
                <a:ext cx="564" cy="469"/>
              </a:xfrm>
              <a:custGeom>
                <a:avLst/>
                <a:gdLst/>
                <a:ahLst/>
                <a:cxnLst>
                  <a:cxn ang="0">
                    <a:pos x="64" y="417"/>
                  </a:cxn>
                  <a:cxn ang="0">
                    <a:pos x="56" y="433"/>
                  </a:cxn>
                  <a:cxn ang="0">
                    <a:pos x="104" y="433"/>
                  </a:cxn>
                  <a:cxn ang="0">
                    <a:pos x="232" y="217"/>
                  </a:cxn>
                  <a:cxn ang="0">
                    <a:pos x="296" y="121"/>
                  </a:cxn>
                  <a:cxn ang="0">
                    <a:pos x="392" y="121"/>
                  </a:cxn>
                  <a:cxn ang="0">
                    <a:pos x="512" y="289"/>
                  </a:cxn>
                  <a:cxn ang="0">
                    <a:pos x="552" y="225"/>
                  </a:cxn>
                  <a:cxn ang="0">
                    <a:pos x="440" y="73"/>
                  </a:cxn>
                  <a:cxn ang="0">
                    <a:pos x="344" y="25"/>
                  </a:cxn>
                  <a:cxn ang="0">
                    <a:pos x="248" y="73"/>
                  </a:cxn>
                  <a:cxn ang="0">
                    <a:pos x="200" y="121"/>
                  </a:cxn>
                  <a:cxn ang="0">
                    <a:pos x="168" y="209"/>
                  </a:cxn>
                  <a:cxn ang="0">
                    <a:pos x="152" y="265"/>
                  </a:cxn>
                  <a:cxn ang="0">
                    <a:pos x="56" y="409"/>
                  </a:cxn>
                  <a:cxn ang="0">
                    <a:pos x="8" y="361"/>
                  </a:cxn>
                  <a:cxn ang="0">
                    <a:pos x="104" y="233"/>
                  </a:cxn>
                  <a:cxn ang="0">
                    <a:pos x="152" y="73"/>
                  </a:cxn>
                  <a:cxn ang="0">
                    <a:pos x="112" y="73"/>
                  </a:cxn>
                  <a:cxn ang="0">
                    <a:pos x="88" y="113"/>
                  </a:cxn>
                  <a:cxn ang="0">
                    <a:pos x="8" y="81"/>
                  </a:cxn>
                  <a:cxn ang="0">
                    <a:pos x="64" y="33"/>
                  </a:cxn>
                  <a:cxn ang="0">
                    <a:pos x="128" y="1"/>
                  </a:cxn>
                  <a:cxn ang="0">
                    <a:pos x="200" y="25"/>
                  </a:cxn>
                  <a:cxn ang="0">
                    <a:pos x="248" y="73"/>
                  </a:cxn>
                </a:cxnLst>
                <a:rect l="0" t="0" r="r" b="b"/>
                <a:pathLst>
                  <a:path w="564" h="469">
                    <a:moveTo>
                      <a:pt x="64" y="417"/>
                    </a:moveTo>
                    <a:cubicBezTo>
                      <a:pt x="63" y="421"/>
                      <a:pt x="49" y="430"/>
                      <a:pt x="56" y="433"/>
                    </a:cubicBezTo>
                    <a:cubicBezTo>
                      <a:pt x="63" y="436"/>
                      <a:pt x="75" y="469"/>
                      <a:pt x="104" y="433"/>
                    </a:cubicBezTo>
                    <a:cubicBezTo>
                      <a:pt x="133" y="397"/>
                      <a:pt x="200" y="269"/>
                      <a:pt x="232" y="217"/>
                    </a:cubicBezTo>
                    <a:cubicBezTo>
                      <a:pt x="264" y="165"/>
                      <a:pt x="270" y="137"/>
                      <a:pt x="296" y="121"/>
                    </a:cubicBezTo>
                    <a:cubicBezTo>
                      <a:pt x="322" y="105"/>
                      <a:pt x="356" y="93"/>
                      <a:pt x="392" y="121"/>
                    </a:cubicBezTo>
                    <a:cubicBezTo>
                      <a:pt x="428" y="149"/>
                      <a:pt x="485" y="272"/>
                      <a:pt x="512" y="289"/>
                    </a:cubicBezTo>
                    <a:cubicBezTo>
                      <a:pt x="539" y="306"/>
                      <a:pt x="564" y="261"/>
                      <a:pt x="552" y="225"/>
                    </a:cubicBezTo>
                    <a:cubicBezTo>
                      <a:pt x="540" y="189"/>
                      <a:pt x="475" y="106"/>
                      <a:pt x="440" y="73"/>
                    </a:cubicBezTo>
                    <a:cubicBezTo>
                      <a:pt x="405" y="40"/>
                      <a:pt x="376" y="25"/>
                      <a:pt x="344" y="25"/>
                    </a:cubicBezTo>
                    <a:cubicBezTo>
                      <a:pt x="312" y="25"/>
                      <a:pt x="272" y="57"/>
                      <a:pt x="248" y="73"/>
                    </a:cubicBezTo>
                    <a:cubicBezTo>
                      <a:pt x="224" y="89"/>
                      <a:pt x="213" y="98"/>
                      <a:pt x="200" y="121"/>
                    </a:cubicBezTo>
                    <a:cubicBezTo>
                      <a:pt x="187" y="144"/>
                      <a:pt x="176" y="185"/>
                      <a:pt x="168" y="209"/>
                    </a:cubicBezTo>
                    <a:cubicBezTo>
                      <a:pt x="160" y="233"/>
                      <a:pt x="171" y="232"/>
                      <a:pt x="152" y="265"/>
                    </a:cubicBezTo>
                    <a:cubicBezTo>
                      <a:pt x="133" y="298"/>
                      <a:pt x="80" y="393"/>
                      <a:pt x="56" y="409"/>
                    </a:cubicBezTo>
                    <a:cubicBezTo>
                      <a:pt x="32" y="425"/>
                      <a:pt x="0" y="390"/>
                      <a:pt x="8" y="361"/>
                    </a:cubicBezTo>
                    <a:cubicBezTo>
                      <a:pt x="16" y="332"/>
                      <a:pt x="80" y="281"/>
                      <a:pt x="104" y="233"/>
                    </a:cubicBezTo>
                    <a:cubicBezTo>
                      <a:pt x="128" y="185"/>
                      <a:pt x="151" y="100"/>
                      <a:pt x="152" y="73"/>
                    </a:cubicBezTo>
                    <a:cubicBezTo>
                      <a:pt x="153" y="46"/>
                      <a:pt x="123" y="66"/>
                      <a:pt x="112" y="73"/>
                    </a:cubicBezTo>
                    <a:cubicBezTo>
                      <a:pt x="101" y="80"/>
                      <a:pt x="105" y="112"/>
                      <a:pt x="88" y="113"/>
                    </a:cubicBezTo>
                    <a:cubicBezTo>
                      <a:pt x="71" y="114"/>
                      <a:pt x="12" y="94"/>
                      <a:pt x="8" y="81"/>
                    </a:cubicBezTo>
                    <a:cubicBezTo>
                      <a:pt x="4" y="68"/>
                      <a:pt x="44" y="46"/>
                      <a:pt x="64" y="33"/>
                    </a:cubicBezTo>
                    <a:cubicBezTo>
                      <a:pt x="84" y="20"/>
                      <a:pt x="105" y="2"/>
                      <a:pt x="128" y="1"/>
                    </a:cubicBezTo>
                    <a:cubicBezTo>
                      <a:pt x="151" y="0"/>
                      <a:pt x="180" y="13"/>
                      <a:pt x="200" y="25"/>
                    </a:cubicBezTo>
                    <a:cubicBezTo>
                      <a:pt x="220" y="37"/>
                      <a:pt x="236" y="53"/>
                      <a:pt x="248" y="73"/>
                    </a:cubicBezTo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5" name="Freeform 147"/>
              <p:cNvSpPr>
                <a:spLocks/>
              </p:cNvSpPr>
              <p:nvPr/>
            </p:nvSpPr>
            <p:spPr bwMode="auto">
              <a:xfrm>
                <a:off x="2480" y="2424"/>
                <a:ext cx="352" cy="239"/>
              </a:xfrm>
              <a:custGeom>
                <a:avLst/>
                <a:gdLst/>
                <a:ahLst/>
                <a:cxnLst>
                  <a:cxn ang="0">
                    <a:pos x="304" y="168"/>
                  </a:cxn>
                  <a:cxn ang="0">
                    <a:pos x="64" y="24"/>
                  </a:cxn>
                  <a:cxn ang="0">
                    <a:pos x="16" y="24"/>
                  </a:cxn>
                  <a:cxn ang="0">
                    <a:pos x="8" y="64"/>
                  </a:cxn>
                  <a:cxn ang="0">
                    <a:pos x="64" y="96"/>
                  </a:cxn>
                  <a:cxn ang="0">
                    <a:pos x="128" y="96"/>
                  </a:cxn>
                  <a:cxn ang="0">
                    <a:pos x="160" y="152"/>
                  </a:cxn>
                  <a:cxn ang="0">
                    <a:pos x="304" y="232"/>
                  </a:cxn>
                  <a:cxn ang="0">
                    <a:pos x="352" y="192"/>
                  </a:cxn>
                  <a:cxn ang="0">
                    <a:pos x="304" y="168"/>
                  </a:cxn>
                </a:cxnLst>
                <a:rect l="0" t="0" r="r" b="b"/>
                <a:pathLst>
                  <a:path w="352" h="239">
                    <a:moveTo>
                      <a:pt x="304" y="168"/>
                    </a:moveTo>
                    <a:cubicBezTo>
                      <a:pt x="264" y="136"/>
                      <a:pt x="112" y="48"/>
                      <a:pt x="64" y="24"/>
                    </a:cubicBezTo>
                    <a:cubicBezTo>
                      <a:pt x="16" y="0"/>
                      <a:pt x="25" y="17"/>
                      <a:pt x="16" y="24"/>
                    </a:cubicBezTo>
                    <a:cubicBezTo>
                      <a:pt x="7" y="31"/>
                      <a:pt x="0" y="52"/>
                      <a:pt x="8" y="64"/>
                    </a:cubicBezTo>
                    <a:cubicBezTo>
                      <a:pt x="16" y="76"/>
                      <a:pt x="44" y="91"/>
                      <a:pt x="64" y="96"/>
                    </a:cubicBezTo>
                    <a:cubicBezTo>
                      <a:pt x="84" y="101"/>
                      <a:pt x="112" y="87"/>
                      <a:pt x="128" y="96"/>
                    </a:cubicBezTo>
                    <a:cubicBezTo>
                      <a:pt x="144" y="105"/>
                      <a:pt x="131" y="129"/>
                      <a:pt x="160" y="152"/>
                    </a:cubicBezTo>
                    <a:cubicBezTo>
                      <a:pt x="189" y="175"/>
                      <a:pt x="272" y="225"/>
                      <a:pt x="304" y="232"/>
                    </a:cubicBezTo>
                    <a:cubicBezTo>
                      <a:pt x="336" y="239"/>
                      <a:pt x="352" y="203"/>
                      <a:pt x="352" y="192"/>
                    </a:cubicBezTo>
                    <a:cubicBezTo>
                      <a:pt x="352" y="181"/>
                      <a:pt x="314" y="173"/>
                      <a:pt x="304" y="168"/>
                    </a:cubicBezTo>
                    <a:close/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6" name="Freeform 148"/>
              <p:cNvSpPr>
                <a:spLocks/>
              </p:cNvSpPr>
              <p:nvPr/>
            </p:nvSpPr>
            <p:spPr bwMode="auto">
              <a:xfrm>
                <a:off x="2481" y="2592"/>
                <a:ext cx="304" cy="388"/>
              </a:xfrm>
              <a:custGeom>
                <a:avLst/>
                <a:gdLst/>
                <a:ahLst/>
                <a:cxnLst>
                  <a:cxn ang="0">
                    <a:pos x="207" y="48"/>
                  </a:cxn>
                  <a:cxn ang="0">
                    <a:pos x="23" y="336"/>
                  </a:cxn>
                  <a:cxn ang="0">
                    <a:pos x="71" y="360"/>
                  </a:cxn>
                  <a:cxn ang="0">
                    <a:pos x="151" y="224"/>
                  </a:cxn>
                  <a:cxn ang="0">
                    <a:pos x="191" y="224"/>
                  </a:cxn>
                  <a:cxn ang="0">
                    <a:pos x="239" y="216"/>
                  </a:cxn>
                  <a:cxn ang="0">
                    <a:pos x="223" y="168"/>
                  </a:cxn>
                  <a:cxn ang="0">
                    <a:pos x="215" y="128"/>
                  </a:cxn>
                  <a:cxn ang="0">
                    <a:pos x="303" y="48"/>
                  </a:cxn>
                  <a:cxn ang="0">
                    <a:pos x="207" y="48"/>
                  </a:cxn>
                </a:cxnLst>
                <a:rect l="0" t="0" r="r" b="b"/>
                <a:pathLst>
                  <a:path w="304" h="388">
                    <a:moveTo>
                      <a:pt x="207" y="48"/>
                    </a:moveTo>
                    <a:cubicBezTo>
                      <a:pt x="160" y="96"/>
                      <a:pt x="46" y="284"/>
                      <a:pt x="23" y="336"/>
                    </a:cubicBezTo>
                    <a:cubicBezTo>
                      <a:pt x="0" y="388"/>
                      <a:pt x="50" y="379"/>
                      <a:pt x="71" y="360"/>
                    </a:cubicBezTo>
                    <a:cubicBezTo>
                      <a:pt x="92" y="341"/>
                      <a:pt x="131" y="247"/>
                      <a:pt x="151" y="224"/>
                    </a:cubicBezTo>
                    <a:cubicBezTo>
                      <a:pt x="171" y="201"/>
                      <a:pt x="176" y="225"/>
                      <a:pt x="191" y="224"/>
                    </a:cubicBezTo>
                    <a:cubicBezTo>
                      <a:pt x="206" y="223"/>
                      <a:pt x="234" y="225"/>
                      <a:pt x="239" y="216"/>
                    </a:cubicBezTo>
                    <a:cubicBezTo>
                      <a:pt x="244" y="207"/>
                      <a:pt x="227" y="183"/>
                      <a:pt x="223" y="168"/>
                    </a:cubicBezTo>
                    <a:cubicBezTo>
                      <a:pt x="219" y="153"/>
                      <a:pt x="202" y="148"/>
                      <a:pt x="215" y="128"/>
                    </a:cubicBezTo>
                    <a:cubicBezTo>
                      <a:pt x="228" y="108"/>
                      <a:pt x="304" y="61"/>
                      <a:pt x="303" y="48"/>
                    </a:cubicBezTo>
                    <a:cubicBezTo>
                      <a:pt x="302" y="35"/>
                      <a:pt x="247" y="0"/>
                      <a:pt x="207" y="48"/>
                    </a:cubicBezTo>
                    <a:close/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7" name="Freeform 149"/>
              <p:cNvSpPr>
                <a:spLocks/>
              </p:cNvSpPr>
              <p:nvPr/>
            </p:nvSpPr>
            <p:spPr bwMode="auto">
              <a:xfrm>
                <a:off x="2160" y="2763"/>
                <a:ext cx="587" cy="545"/>
              </a:xfrm>
              <a:custGeom>
                <a:avLst/>
                <a:gdLst/>
                <a:ahLst/>
                <a:cxnLst>
                  <a:cxn ang="0">
                    <a:pos x="64" y="37"/>
                  </a:cxn>
                  <a:cxn ang="0">
                    <a:pos x="288" y="13"/>
                  </a:cxn>
                  <a:cxn ang="0">
                    <a:pos x="480" y="117"/>
                  </a:cxn>
                  <a:cxn ang="0">
                    <a:pos x="568" y="325"/>
                  </a:cxn>
                  <a:cxn ang="0">
                    <a:pos x="576" y="501"/>
                  </a:cxn>
                  <a:cxn ang="0">
                    <a:pos x="504" y="533"/>
                  </a:cxn>
                  <a:cxn ang="0">
                    <a:pos x="504" y="429"/>
                  </a:cxn>
                  <a:cxn ang="0">
                    <a:pos x="456" y="261"/>
                  </a:cxn>
                  <a:cxn ang="0">
                    <a:pos x="384" y="165"/>
                  </a:cxn>
                  <a:cxn ang="0">
                    <a:pos x="328" y="133"/>
                  </a:cxn>
                  <a:cxn ang="0">
                    <a:pos x="216" y="117"/>
                  </a:cxn>
                  <a:cxn ang="0">
                    <a:pos x="64" y="141"/>
                  </a:cxn>
                  <a:cxn ang="0">
                    <a:pos x="0" y="69"/>
                  </a:cxn>
                  <a:cxn ang="0">
                    <a:pos x="64" y="45"/>
                  </a:cxn>
                </a:cxnLst>
                <a:rect l="0" t="0" r="r" b="b"/>
                <a:pathLst>
                  <a:path w="587" h="545">
                    <a:moveTo>
                      <a:pt x="64" y="37"/>
                    </a:moveTo>
                    <a:cubicBezTo>
                      <a:pt x="101" y="34"/>
                      <a:pt x="219" y="0"/>
                      <a:pt x="288" y="13"/>
                    </a:cubicBezTo>
                    <a:cubicBezTo>
                      <a:pt x="357" y="26"/>
                      <a:pt x="433" y="65"/>
                      <a:pt x="480" y="117"/>
                    </a:cubicBezTo>
                    <a:cubicBezTo>
                      <a:pt x="527" y="169"/>
                      <a:pt x="552" y="261"/>
                      <a:pt x="568" y="325"/>
                    </a:cubicBezTo>
                    <a:cubicBezTo>
                      <a:pt x="584" y="389"/>
                      <a:pt x="587" y="466"/>
                      <a:pt x="576" y="501"/>
                    </a:cubicBezTo>
                    <a:cubicBezTo>
                      <a:pt x="565" y="536"/>
                      <a:pt x="516" y="545"/>
                      <a:pt x="504" y="533"/>
                    </a:cubicBezTo>
                    <a:cubicBezTo>
                      <a:pt x="492" y="521"/>
                      <a:pt x="512" y="474"/>
                      <a:pt x="504" y="429"/>
                    </a:cubicBezTo>
                    <a:cubicBezTo>
                      <a:pt x="496" y="384"/>
                      <a:pt x="476" y="305"/>
                      <a:pt x="456" y="261"/>
                    </a:cubicBezTo>
                    <a:cubicBezTo>
                      <a:pt x="436" y="217"/>
                      <a:pt x="405" y="186"/>
                      <a:pt x="384" y="165"/>
                    </a:cubicBezTo>
                    <a:cubicBezTo>
                      <a:pt x="363" y="144"/>
                      <a:pt x="356" y="141"/>
                      <a:pt x="328" y="133"/>
                    </a:cubicBezTo>
                    <a:cubicBezTo>
                      <a:pt x="300" y="125"/>
                      <a:pt x="260" y="116"/>
                      <a:pt x="216" y="117"/>
                    </a:cubicBezTo>
                    <a:cubicBezTo>
                      <a:pt x="172" y="118"/>
                      <a:pt x="100" y="149"/>
                      <a:pt x="64" y="141"/>
                    </a:cubicBezTo>
                    <a:cubicBezTo>
                      <a:pt x="28" y="133"/>
                      <a:pt x="0" y="85"/>
                      <a:pt x="0" y="69"/>
                    </a:cubicBezTo>
                    <a:cubicBezTo>
                      <a:pt x="0" y="53"/>
                      <a:pt x="51" y="50"/>
                      <a:pt x="64" y="45"/>
                    </a:cubicBezTo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8" name="Freeform 150"/>
              <p:cNvSpPr>
                <a:spLocks/>
              </p:cNvSpPr>
              <p:nvPr/>
            </p:nvSpPr>
            <p:spPr bwMode="auto">
              <a:xfrm>
                <a:off x="2384" y="2485"/>
                <a:ext cx="333" cy="255"/>
              </a:xfrm>
              <a:custGeom>
                <a:avLst/>
                <a:gdLst/>
                <a:ahLst/>
                <a:cxnLst>
                  <a:cxn ang="0">
                    <a:pos x="112" y="11"/>
                  </a:cxn>
                  <a:cxn ang="0">
                    <a:pos x="72" y="59"/>
                  </a:cxn>
                  <a:cxn ang="0">
                    <a:pos x="16" y="107"/>
                  </a:cxn>
                  <a:cxn ang="0">
                    <a:pos x="16" y="203"/>
                  </a:cxn>
                  <a:cxn ang="0">
                    <a:pos x="112" y="251"/>
                  </a:cxn>
                  <a:cxn ang="0">
                    <a:pos x="184" y="227"/>
                  </a:cxn>
                  <a:cxn ang="0">
                    <a:pos x="208" y="235"/>
                  </a:cxn>
                  <a:cxn ang="0">
                    <a:pos x="288" y="187"/>
                  </a:cxn>
                  <a:cxn ang="0">
                    <a:pos x="304" y="123"/>
                  </a:cxn>
                  <a:cxn ang="0">
                    <a:pos x="112" y="11"/>
                  </a:cxn>
                </a:cxnLst>
                <a:rect l="0" t="0" r="r" b="b"/>
                <a:pathLst>
                  <a:path w="333" h="255">
                    <a:moveTo>
                      <a:pt x="112" y="11"/>
                    </a:moveTo>
                    <a:cubicBezTo>
                      <a:pt x="74" y="0"/>
                      <a:pt x="88" y="43"/>
                      <a:pt x="72" y="59"/>
                    </a:cubicBezTo>
                    <a:cubicBezTo>
                      <a:pt x="56" y="75"/>
                      <a:pt x="25" y="83"/>
                      <a:pt x="16" y="107"/>
                    </a:cubicBezTo>
                    <a:cubicBezTo>
                      <a:pt x="7" y="131"/>
                      <a:pt x="0" y="179"/>
                      <a:pt x="16" y="203"/>
                    </a:cubicBezTo>
                    <a:cubicBezTo>
                      <a:pt x="32" y="227"/>
                      <a:pt x="84" y="247"/>
                      <a:pt x="112" y="251"/>
                    </a:cubicBezTo>
                    <a:cubicBezTo>
                      <a:pt x="140" y="255"/>
                      <a:pt x="168" y="230"/>
                      <a:pt x="184" y="227"/>
                    </a:cubicBezTo>
                    <a:cubicBezTo>
                      <a:pt x="200" y="224"/>
                      <a:pt x="191" y="242"/>
                      <a:pt x="208" y="235"/>
                    </a:cubicBezTo>
                    <a:cubicBezTo>
                      <a:pt x="225" y="228"/>
                      <a:pt x="272" y="206"/>
                      <a:pt x="288" y="187"/>
                    </a:cubicBezTo>
                    <a:cubicBezTo>
                      <a:pt x="304" y="168"/>
                      <a:pt x="333" y="152"/>
                      <a:pt x="304" y="123"/>
                    </a:cubicBezTo>
                    <a:cubicBezTo>
                      <a:pt x="275" y="94"/>
                      <a:pt x="153" y="26"/>
                      <a:pt x="112" y="11"/>
                    </a:cubicBezTo>
                    <a:close/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9" name="Oval 151"/>
              <p:cNvSpPr>
                <a:spLocks noChangeArrowheads="1"/>
              </p:cNvSpPr>
              <p:nvPr/>
            </p:nvSpPr>
            <p:spPr bwMode="auto">
              <a:xfrm rot="2129515">
                <a:off x="2463" y="2497"/>
                <a:ext cx="139" cy="265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60" name="Freeform 152"/>
              <p:cNvSpPr>
                <a:spLocks/>
              </p:cNvSpPr>
              <p:nvPr/>
            </p:nvSpPr>
            <p:spPr bwMode="auto">
              <a:xfrm>
                <a:off x="3120" y="3024"/>
                <a:ext cx="706" cy="375"/>
              </a:xfrm>
              <a:custGeom>
                <a:avLst/>
                <a:gdLst/>
                <a:ahLst/>
                <a:cxnLst>
                  <a:cxn ang="0">
                    <a:pos x="247" y="96"/>
                  </a:cxn>
                  <a:cxn ang="0">
                    <a:pos x="63" y="112"/>
                  </a:cxn>
                  <a:cxn ang="0">
                    <a:pos x="23" y="232"/>
                  </a:cxn>
                  <a:cxn ang="0">
                    <a:pos x="199" y="360"/>
                  </a:cxn>
                  <a:cxn ang="0">
                    <a:pos x="439" y="320"/>
                  </a:cxn>
                  <a:cxn ang="0">
                    <a:pos x="639" y="288"/>
                  </a:cxn>
                  <a:cxn ang="0">
                    <a:pos x="703" y="192"/>
                  </a:cxn>
                  <a:cxn ang="0">
                    <a:pos x="655" y="40"/>
                  </a:cxn>
                  <a:cxn ang="0">
                    <a:pos x="543" y="8"/>
                  </a:cxn>
                  <a:cxn ang="0">
                    <a:pos x="439" y="0"/>
                  </a:cxn>
                </a:cxnLst>
                <a:rect l="0" t="0" r="r" b="b"/>
                <a:pathLst>
                  <a:path w="706" h="375">
                    <a:moveTo>
                      <a:pt x="247" y="96"/>
                    </a:moveTo>
                    <a:cubicBezTo>
                      <a:pt x="216" y="99"/>
                      <a:pt x="100" y="89"/>
                      <a:pt x="63" y="112"/>
                    </a:cubicBezTo>
                    <a:cubicBezTo>
                      <a:pt x="26" y="135"/>
                      <a:pt x="0" y="191"/>
                      <a:pt x="23" y="232"/>
                    </a:cubicBezTo>
                    <a:cubicBezTo>
                      <a:pt x="46" y="273"/>
                      <a:pt x="130" y="345"/>
                      <a:pt x="199" y="360"/>
                    </a:cubicBezTo>
                    <a:cubicBezTo>
                      <a:pt x="268" y="375"/>
                      <a:pt x="366" y="332"/>
                      <a:pt x="439" y="320"/>
                    </a:cubicBezTo>
                    <a:cubicBezTo>
                      <a:pt x="512" y="308"/>
                      <a:pt x="595" y="309"/>
                      <a:pt x="639" y="288"/>
                    </a:cubicBezTo>
                    <a:cubicBezTo>
                      <a:pt x="683" y="267"/>
                      <a:pt x="700" y="233"/>
                      <a:pt x="703" y="192"/>
                    </a:cubicBezTo>
                    <a:cubicBezTo>
                      <a:pt x="706" y="151"/>
                      <a:pt x="682" y="71"/>
                      <a:pt x="655" y="40"/>
                    </a:cubicBezTo>
                    <a:cubicBezTo>
                      <a:pt x="628" y="9"/>
                      <a:pt x="579" y="15"/>
                      <a:pt x="543" y="8"/>
                    </a:cubicBezTo>
                    <a:cubicBezTo>
                      <a:pt x="507" y="1"/>
                      <a:pt x="461" y="2"/>
                      <a:pt x="439" y="0"/>
                    </a:cubicBez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336699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1" name="Freeform 153"/>
              <p:cNvSpPr>
                <a:spLocks/>
              </p:cNvSpPr>
              <p:nvPr/>
            </p:nvSpPr>
            <p:spPr bwMode="auto">
              <a:xfrm>
                <a:off x="3240" y="3024"/>
                <a:ext cx="460" cy="349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360" y="144"/>
                  </a:cxn>
                  <a:cxn ang="0">
                    <a:pos x="456" y="240"/>
                  </a:cxn>
                  <a:cxn ang="0">
                    <a:pos x="336" y="312"/>
                  </a:cxn>
                  <a:cxn ang="0">
                    <a:pos x="312" y="256"/>
                  </a:cxn>
                  <a:cxn ang="0">
                    <a:pos x="264" y="336"/>
                  </a:cxn>
                  <a:cxn ang="0">
                    <a:pos x="120" y="336"/>
                  </a:cxn>
                  <a:cxn ang="0">
                    <a:pos x="24" y="336"/>
                  </a:cxn>
                  <a:cxn ang="0">
                    <a:pos x="24" y="288"/>
                  </a:cxn>
                  <a:cxn ang="0">
                    <a:pos x="168" y="240"/>
                  </a:cxn>
                  <a:cxn ang="0">
                    <a:pos x="216" y="192"/>
                  </a:cxn>
                  <a:cxn ang="0">
                    <a:pos x="176" y="96"/>
                  </a:cxn>
                  <a:cxn ang="0">
                    <a:pos x="264" y="48"/>
                  </a:cxn>
                </a:cxnLst>
                <a:rect l="0" t="0" r="r" b="b"/>
                <a:pathLst>
                  <a:path w="460" h="349">
                    <a:moveTo>
                      <a:pt x="264" y="0"/>
                    </a:moveTo>
                    <a:cubicBezTo>
                      <a:pt x="296" y="52"/>
                      <a:pt x="328" y="104"/>
                      <a:pt x="360" y="144"/>
                    </a:cubicBezTo>
                    <a:cubicBezTo>
                      <a:pt x="392" y="184"/>
                      <a:pt x="460" y="212"/>
                      <a:pt x="456" y="240"/>
                    </a:cubicBezTo>
                    <a:cubicBezTo>
                      <a:pt x="452" y="268"/>
                      <a:pt x="360" y="309"/>
                      <a:pt x="336" y="312"/>
                    </a:cubicBezTo>
                    <a:cubicBezTo>
                      <a:pt x="312" y="315"/>
                      <a:pt x="324" y="252"/>
                      <a:pt x="312" y="256"/>
                    </a:cubicBezTo>
                    <a:cubicBezTo>
                      <a:pt x="300" y="260"/>
                      <a:pt x="296" y="323"/>
                      <a:pt x="264" y="336"/>
                    </a:cubicBezTo>
                    <a:cubicBezTo>
                      <a:pt x="232" y="349"/>
                      <a:pt x="160" y="336"/>
                      <a:pt x="120" y="336"/>
                    </a:cubicBezTo>
                    <a:cubicBezTo>
                      <a:pt x="80" y="336"/>
                      <a:pt x="40" y="344"/>
                      <a:pt x="24" y="336"/>
                    </a:cubicBezTo>
                    <a:cubicBezTo>
                      <a:pt x="8" y="328"/>
                      <a:pt x="0" y="304"/>
                      <a:pt x="24" y="288"/>
                    </a:cubicBezTo>
                    <a:cubicBezTo>
                      <a:pt x="48" y="272"/>
                      <a:pt x="136" y="256"/>
                      <a:pt x="168" y="240"/>
                    </a:cubicBezTo>
                    <a:cubicBezTo>
                      <a:pt x="200" y="224"/>
                      <a:pt x="215" y="216"/>
                      <a:pt x="216" y="192"/>
                    </a:cubicBezTo>
                    <a:cubicBezTo>
                      <a:pt x="217" y="168"/>
                      <a:pt x="168" y="120"/>
                      <a:pt x="176" y="96"/>
                    </a:cubicBezTo>
                    <a:cubicBezTo>
                      <a:pt x="184" y="72"/>
                      <a:pt x="246" y="58"/>
                      <a:pt x="264" y="48"/>
                    </a:cubicBezTo>
                  </a:path>
                </a:pathLst>
              </a:custGeom>
              <a:solidFill>
                <a:schemeClr val="tx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2" name="Freeform 154"/>
              <p:cNvSpPr>
                <a:spLocks/>
              </p:cNvSpPr>
              <p:nvPr/>
            </p:nvSpPr>
            <p:spPr bwMode="auto">
              <a:xfrm>
                <a:off x="3648" y="2912"/>
                <a:ext cx="776" cy="2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288" y="16"/>
                  </a:cxn>
                  <a:cxn ang="0">
                    <a:pos x="672" y="16"/>
                  </a:cxn>
                  <a:cxn ang="0">
                    <a:pos x="768" y="16"/>
                  </a:cxn>
                  <a:cxn ang="0">
                    <a:pos x="720" y="64"/>
                  </a:cxn>
                  <a:cxn ang="0">
                    <a:pos x="736" y="96"/>
                  </a:cxn>
                  <a:cxn ang="0">
                    <a:pos x="544" y="120"/>
                  </a:cxn>
                  <a:cxn ang="0">
                    <a:pos x="400" y="104"/>
                  </a:cxn>
                  <a:cxn ang="0">
                    <a:pos x="224" y="104"/>
                  </a:cxn>
                  <a:cxn ang="0">
                    <a:pos x="144" y="208"/>
                  </a:cxn>
                  <a:cxn ang="0">
                    <a:pos x="104" y="128"/>
                  </a:cxn>
                  <a:cxn ang="0">
                    <a:pos x="0" y="112"/>
                  </a:cxn>
                </a:cxnLst>
                <a:rect l="0" t="0" r="r" b="b"/>
                <a:pathLst>
                  <a:path w="776" h="212">
                    <a:moveTo>
                      <a:pt x="0" y="112"/>
                    </a:moveTo>
                    <a:cubicBezTo>
                      <a:pt x="43" y="89"/>
                      <a:pt x="176" y="32"/>
                      <a:pt x="288" y="16"/>
                    </a:cubicBezTo>
                    <a:cubicBezTo>
                      <a:pt x="400" y="0"/>
                      <a:pt x="592" y="16"/>
                      <a:pt x="672" y="16"/>
                    </a:cubicBezTo>
                    <a:cubicBezTo>
                      <a:pt x="752" y="16"/>
                      <a:pt x="760" y="8"/>
                      <a:pt x="768" y="16"/>
                    </a:cubicBezTo>
                    <a:cubicBezTo>
                      <a:pt x="776" y="24"/>
                      <a:pt x="725" y="51"/>
                      <a:pt x="720" y="64"/>
                    </a:cubicBezTo>
                    <a:cubicBezTo>
                      <a:pt x="715" y="77"/>
                      <a:pt x="765" y="87"/>
                      <a:pt x="736" y="96"/>
                    </a:cubicBezTo>
                    <a:cubicBezTo>
                      <a:pt x="707" y="105"/>
                      <a:pt x="600" y="119"/>
                      <a:pt x="544" y="120"/>
                    </a:cubicBezTo>
                    <a:cubicBezTo>
                      <a:pt x="488" y="121"/>
                      <a:pt x="453" y="107"/>
                      <a:pt x="400" y="104"/>
                    </a:cubicBezTo>
                    <a:cubicBezTo>
                      <a:pt x="347" y="101"/>
                      <a:pt x="267" y="87"/>
                      <a:pt x="224" y="104"/>
                    </a:cubicBezTo>
                    <a:cubicBezTo>
                      <a:pt x="181" y="121"/>
                      <a:pt x="164" y="204"/>
                      <a:pt x="144" y="208"/>
                    </a:cubicBezTo>
                    <a:cubicBezTo>
                      <a:pt x="124" y="212"/>
                      <a:pt x="128" y="144"/>
                      <a:pt x="104" y="128"/>
                    </a:cubicBezTo>
                    <a:cubicBezTo>
                      <a:pt x="80" y="112"/>
                      <a:pt x="22" y="115"/>
                      <a:pt x="0" y="112"/>
                    </a:cubicBezTo>
                    <a:close/>
                  </a:path>
                </a:pathLst>
              </a:custGeom>
              <a:solidFill>
                <a:srgbClr val="0099CC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3" name="Freeform 155" descr="Широкий диагональный 1"/>
              <p:cNvSpPr>
                <a:spLocks/>
              </p:cNvSpPr>
              <p:nvPr/>
            </p:nvSpPr>
            <p:spPr bwMode="auto">
              <a:xfrm>
                <a:off x="3210" y="1860"/>
                <a:ext cx="390" cy="764"/>
              </a:xfrm>
              <a:custGeom>
                <a:avLst/>
                <a:gdLst/>
                <a:ahLst/>
                <a:cxnLst>
                  <a:cxn ang="0">
                    <a:pos x="238" y="220"/>
                  </a:cxn>
                  <a:cxn ang="0">
                    <a:pos x="222" y="20"/>
                  </a:cxn>
                  <a:cxn ang="0">
                    <a:pos x="122" y="100"/>
                  </a:cxn>
                  <a:cxn ang="0">
                    <a:pos x="86" y="124"/>
                  </a:cxn>
                  <a:cxn ang="0">
                    <a:pos x="6" y="156"/>
                  </a:cxn>
                  <a:cxn ang="0">
                    <a:pos x="50" y="388"/>
                  </a:cxn>
                  <a:cxn ang="0">
                    <a:pos x="178" y="708"/>
                  </a:cxn>
                  <a:cxn ang="0">
                    <a:pos x="186" y="724"/>
                  </a:cxn>
                  <a:cxn ang="0">
                    <a:pos x="218" y="740"/>
                  </a:cxn>
                  <a:cxn ang="0">
                    <a:pos x="94" y="684"/>
                  </a:cxn>
                  <a:cxn ang="0">
                    <a:pos x="206" y="740"/>
                  </a:cxn>
                  <a:cxn ang="0">
                    <a:pos x="342" y="732"/>
                  </a:cxn>
                  <a:cxn ang="0">
                    <a:pos x="390" y="684"/>
                  </a:cxn>
                  <a:cxn ang="0">
                    <a:pos x="342" y="588"/>
                  </a:cxn>
                  <a:cxn ang="0">
                    <a:pos x="238" y="220"/>
                  </a:cxn>
                </a:cxnLst>
                <a:rect l="0" t="0" r="r" b="b"/>
                <a:pathLst>
                  <a:path w="390" h="764">
                    <a:moveTo>
                      <a:pt x="238" y="220"/>
                    </a:moveTo>
                    <a:cubicBezTo>
                      <a:pt x="218" y="125"/>
                      <a:pt x="241" y="40"/>
                      <a:pt x="222" y="20"/>
                    </a:cubicBezTo>
                    <a:cubicBezTo>
                      <a:pt x="203" y="0"/>
                      <a:pt x="145" y="83"/>
                      <a:pt x="122" y="100"/>
                    </a:cubicBezTo>
                    <a:cubicBezTo>
                      <a:pt x="99" y="117"/>
                      <a:pt x="105" y="115"/>
                      <a:pt x="86" y="124"/>
                    </a:cubicBezTo>
                    <a:cubicBezTo>
                      <a:pt x="67" y="133"/>
                      <a:pt x="12" y="112"/>
                      <a:pt x="6" y="156"/>
                    </a:cubicBezTo>
                    <a:cubicBezTo>
                      <a:pt x="0" y="200"/>
                      <a:pt x="21" y="296"/>
                      <a:pt x="50" y="388"/>
                    </a:cubicBezTo>
                    <a:cubicBezTo>
                      <a:pt x="79" y="480"/>
                      <a:pt x="155" y="652"/>
                      <a:pt x="178" y="708"/>
                    </a:cubicBezTo>
                    <a:cubicBezTo>
                      <a:pt x="201" y="764"/>
                      <a:pt x="179" y="719"/>
                      <a:pt x="186" y="724"/>
                    </a:cubicBezTo>
                    <a:cubicBezTo>
                      <a:pt x="193" y="729"/>
                      <a:pt x="233" y="747"/>
                      <a:pt x="218" y="740"/>
                    </a:cubicBezTo>
                    <a:cubicBezTo>
                      <a:pt x="203" y="733"/>
                      <a:pt x="96" y="684"/>
                      <a:pt x="94" y="684"/>
                    </a:cubicBezTo>
                    <a:cubicBezTo>
                      <a:pt x="92" y="684"/>
                      <a:pt x="165" y="732"/>
                      <a:pt x="206" y="740"/>
                    </a:cubicBezTo>
                    <a:cubicBezTo>
                      <a:pt x="247" y="748"/>
                      <a:pt x="311" y="741"/>
                      <a:pt x="342" y="732"/>
                    </a:cubicBezTo>
                    <a:cubicBezTo>
                      <a:pt x="373" y="723"/>
                      <a:pt x="390" y="708"/>
                      <a:pt x="390" y="684"/>
                    </a:cubicBezTo>
                    <a:cubicBezTo>
                      <a:pt x="390" y="660"/>
                      <a:pt x="367" y="665"/>
                      <a:pt x="342" y="588"/>
                    </a:cubicBezTo>
                    <a:cubicBezTo>
                      <a:pt x="317" y="511"/>
                      <a:pt x="258" y="315"/>
                      <a:pt x="238" y="220"/>
                    </a:cubicBezTo>
                    <a:close/>
                  </a:path>
                </a:pathLst>
              </a:custGeom>
              <a:pattFill prst="wdDnDiag">
                <a:fgClr>
                  <a:srgbClr val="FF0000"/>
                </a:fgClr>
                <a:bgClr>
                  <a:srgbClr val="0099CC"/>
                </a:bgClr>
              </a:patt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4" name="Freeform 156"/>
              <p:cNvSpPr>
                <a:spLocks/>
              </p:cNvSpPr>
              <p:nvPr/>
            </p:nvSpPr>
            <p:spPr bwMode="auto">
              <a:xfrm>
                <a:off x="3096" y="1951"/>
                <a:ext cx="473" cy="602"/>
              </a:xfrm>
              <a:custGeom>
                <a:avLst/>
                <a:gdLst/>
                <a:ahLst/>
                <a:cxnLst>
                  <a:cxn ang="0">
                    <a:pos x="280" y="137"/>
                  </a:cxn>
                  <a:cxn ang="0">
                    <a:pos x="264" y="353"/>
                  </a:cxn>
                  <a:cxn ang="0">
                    <a:pos x="296" y="481"/>
                  </a:cxn>
                  <a:cxn ang="0">
                    <a:pos x="264" y="497"/>
                  </a:cxn>
                  <a:cxn ang="0">
                    <a:pos x="216" y="449"/>
                  </a:cxn>
                  <a:cxn ang="0">
                    <a:pos x="168" y="401"/>
                  </a:cxn>
                  <a:cxn ang="0">
                    <a:pos x="120" y="385"/>
                  </a:cxn>
                  <a:cxn ang="0">
                    <a:pos x="12" y="425"/>
                  </a:cxn>
                  <a:cxn ang="0">
                    <a:pos x="48" y="505"/>
                  </a:cxn>
                  <a:cxn ang="0">
                    <a:pos x="72" y="545"/>
                  </a:cxn>
                  <a:cxn ang="0">
                    <a:pos x="120" y="553"/>
                  </a:cxn>
                  <a:cxn ang="0">
                    <a:pos x="184" y="529"/>
                  </a:cxn>
                  <a:cxn ang="0">
                    <a:pos x="264" y="593"/>
                  </a:cxn>
                  <a:cxn ang="0">
                    <a:pos x="368" y="585"/>
                  </a:cxn>
                  <a:cxn ang="0">
                    <a:pos x="448" y="521"/>
                  </a:cxn>
                  <a:cxn ang="0">
                    <a:pos x="416" y="377"/>
                  </a:cxn>
                  <a:cxn ang="0">
                    <a:pos x="448" y="273"/>
                  </a:cxn>
                  <a:cxn ang="0">
                    <a:pos x="456" y="129"/>
                  </a:cxn>
                  <a:cxn ang="0">
                    <a:pos x="344" y="1"/>
                  </a:cxn>
                  <a:cxn ang="0">
                    <a:pos x="280" y="137"/>
                  </a:cxn>
                </a:cxnLst>
                <a:rect l="0" t="0" r="r" b="b"/>
                <a:pathLst>
                  <a:path w="473" h="602">
                    <a:moveTo>
                      <a:pt x="280" y="137"/>
                    </a:moveTo>
                    <a:cubicBezTo>
                      <a:pt x="267" y="196"/>
                      <a:pt x="261" y="296"/>
                      <a:pt x="264" y="353"/>
                    </a:cubicBezTo>
                    <a:cubicBezTo>
                      <a:pt x="267" y="410"/>
                      <a:pt x="296" y="457"/>
                      <a:pt x="296" y="481"/>
                    </a:cubicBezTo>
                    <a:cubicBezTo>
                      <a:pt x="296" y="505"/>
                      <a:pt x="277" y="502"/>
                      <a:pt x="264" y="497"/>
                    </a:cubicBezTo>
                    <a:cubicBezTo>
                      <a:pt x="251" y="492"/>
                      <a:pt x="232" y="465"/>
                      <a:pt x="216" y="449"/>
                    </a:cubicBezTo>
                    <a:cubicBezTo>
                      <a:pt x="200" y="433"/>
                      <a:pt x="184" y="412"/>
                      <a:pt x="168" y="401"/>
                    </a:cubicBezTo>
                    <a:cubicBezTo>
                      <a:pt x="152" y="390"/>
                      <a:pt x="146" y="381"/>
                      <a:pt x="120" y="385"/>
                    </a:cubicBezTo>
                    <a:cubicBezTo>
                      <a:pt x="94" y="389"/>
                      <a:pt x="24" y="405"/>
                      <a:pt x="12" y="425"/>
                    </a:cubicBezTo>
                    <a:cubicBezTo>
                      <a:pt x="0" y="445"/>
                      <a:pt x="38" y="485"/>
                      <a:pt x="48" y="505"/>
                    </a:cubicBezTo>
                    <a:cubicBezTo>
                      <a:pt x="58" y="525"/>
                      <a:pt x="60" y="537"/>
                      <a:pt x="72" y="545"/>
                    </a:cubicBezTo>
                    <a:cubicBezTo>
                      <a:pt x="84" y="553"/>
                      <a:pt x="101" y="556"/>
                      <a:pt x="120" y="553"/>
                    </a:cubicBezTo>
                    <a:cubicBezTo>
                      <a:pt x="139" y="550"/>
                      <a:pt x="160" y="522"/>
                      <a:pt x="184" y="529"/>
                    </a:cubicBezTo>
                    <a:cubicBezTo>
                      <a:pt x="208" y="536"/>
                      <a:pt x="233" y="584"/>
                      <a:pt x="264" y="593"/>
                    </a:cubicBezTo>
                    <a:cubicBezTo>
                      <a:pt x="295" y="602"/>
                      <a:pt x="337" y="597"/>
                      <a:pt x="368" y="585"/>
                    </a:cubicBezTo>
                    <a:cubicBezTo>
                      <a:pt x="399" y="573"/>
                      <a:pt x="440" y="556"/>
                      <a:pt x="448" y="521"/>
                    </a:cubicBezTo>
                    <a:cubicBezTo>
                      <a:pt x="456" y="486"/>
                      <a:pt x="416" y="418"/>
                      <a:pt x="416" y="377"/>
                    </a:cubicBezTo>
                    <a:cubicBezTo>
                      <a:pt x="416" y="336"/>
                      <a:pt x="441" y="314"/>
                      <a:pt x="448" y="273"/>
                    </a:cubicBezTo>
                    <a:cubicBezTo>
                      <a:pt x="455" y="232"/>
                      <a:pt x="473" y="174"/>
                      <a:pt x="456" y="129"/>
                    </a:cubicBezTo>
                    <a:cubicBezTo>
                      <a:pt x="439" y="84"/>
                      <a:pt x="373" y="0"/>
                      <a:pt x="344" y="1"/>
                    </a:cubicBezTo>
                    <a:cubicBezTo>
                      <a:pt x="315" y="2"/>
                      <a:pt x="293" y="78"/>
                      <a:pt x="280" y="13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E9F00"/>
                  </a:gs>
                  <a:gs pos="100000">
                    <a:srgbClr val="FFA953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" name="Group 157"/>
              <p:cNvGrpSpPr>
                <a:grpSpLocks/>
              </p:cNvGrpSpPr>
              <p:nvPr/>
            </p:nvGrpSpPr>
            <p:grpSpPr bwMode="auto">
              <a:xfrm>
                <a:off x="3168" y="1296"/>
                <a:ext cx="528" cy="288"/>
                <a:chOff x="1955" y="1357"/>
                <a:chExt cx="333" cy="180"/>
              </a:xfrm>
            </p:grpSpPr>
            <p:grpSp>
              <p:nvGrpSpPr>
                <p:cNvPr id="22" name="Group 158"/>
                <p:cNvGrpSpPr>
                  <a:grpSpLocks/>
                </p:cNvGrpSpPr>
                <p:nvPr/>
              </p:nvGrpSpPr>
              <p:grpSpPr bwMode="auto">
                <a:xfrm>
                  <a:off x="1955" y="1357"/>
                  <a:ext cx="333" cy="180"/>
                  <a:chOff x="5161" y="3181"/>
                  <a:chExt cx="257" cy="140"/>
                </a:xfrm>
              </p:grpSpPr>
              <p:sp>
                <p:nvSpPr>
                  <p:cNvPr id="17567" name="Freeform 159"/>
                  <p:cNvSpPr>
                    <a:spLocks/>
                  </p:cNvSpPr>
                  <p:nvPr/>
                </p:nvSpPr>
                <p:spPr bwMode="auto">
                  <a:xfrm>
                    <a:off x="5161" y="3181"/>
                    <a:ext cx="170" cy="123"/>
                  </a:xfrm>
                  <a:custGeom>
                    <a:avLst/>
                    <a:gdLst/>
                    <a:ahLst/>
                    <a:cxnLst>
                      <a:cxn ang="0">
                        <a:pos x="8" y="95"/>
                      </a:cxn>
                      <a:cxn ang="0">
                        <a:pos x="62" y="113"/>
                      </a:cxn>
                      <a:cxn ang="0">
                        <a:pos x="140" y="119"/>
                      </a:cxn>
                      <a:cxn ang="0">
                        <a:pos x="158" y="113"/>
                      </a:cxn>
                      <a:cxn ang="0">
                        <a:pos x="164" y="59"/>
                      </a:cxn>
                      <a:cxn ang="0">
                        <a:pos x="122" y="11"/>
                      </a:cxn>
                      <a:cxn ang="0">
                        <a:pos x="56" y="5"/>
                      </a:cxn>
                      <a:cxn ang="0">
                        <a:pos x="20" y="41"/>
                      </a:cxn>
                      <a:cxn ang="0">
                        <a:pos x="2" y="59"/>
                      </a:cxn>
                      <a:cxn ang="0">
                        <a:pos x="8" y="95"/>
                      </a:cxn>
                    </a:cxnLst>
                    <a:rect l="0" t="0" r="r" b="b"/>
                    <a:pathLst>
                      <a:path w="170" h="123">
                        <a:moveTo>
                          <a:pt x="8" y="95"/>
                        </a:moveTo>
                        <a:cubicBezTo>
                          <a:pt x="15" y="104"/>
                          <a:pt x="40" y="109"/>
                          <a:pt x="62" y="113"/>
                        </a:cubicBezTo>
                        <a:cubicBezTo>
                          <a:pt x="84" y="117"/>
                          <a:pt x="124" y="119"/>
                          <a:pt x="140" y="119"/>
                        </a:cubicBezTo>
                        <a:cubicBezTo>
                          <a:pt x="156" y="119"/>
                          <a:pt x="154" y="123"/>
                          <a:pt x="158" y="113"/>
                        </a:cubicBezTo>
                        <a:cubicBezTo>
                          <a:pt x="162" y="103"/>
                          <a:pt x="170" y="76"/>
                          <a:pt x="164" y="59"/>
                        </a:cubicBezTo>
                        <a:cubicBezTo>
                          <a:pt x="158" y="42"/>
                          <a:pt x="140" y="20"/>
                          <a:pt x="122" y="11"/>
                        </a:cubicBezTo>
                        <a:cubicBezTo>
                          <a:pt x="104" y="2"/>
                          <a:pt x="73" y="0"/>
                          <a:pt x="56" y="5"/>
                        </a:cubicBezTo>
                        <a:cubicBezTo>
                          <a:pt x="39" y="10"/>
                          <a:pt x="29" y="32"/>
                          <a:pt x="20" y="41"/>
                        </a:cubicBezTo>
                        <a:cubicBezTo>
                          <a:pt x="11" y="50"/>
                          <a:pt x="4" y="50"/>
                          <a:pt x="2" y="59"/>
                        </a:cubicBezTo>
                        <a:cubicBezTo>
                          <a:pt x="0" y="68"/>
                          <a:pt x="7" y="88"/>
                          <a:pt x="8" y="95"/>
                        </a:cubicBezTo>
                        <a:close/>
                      </a:path>
                    </a:pathLst>
                  </a:custGeom>
                  <a:solidFill>
                    <a:srgbClr val="0099CC"/>
                  </a:solidFill>
                  <a:ln w="317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68" name="Freeform 160"/>
                  <p:cNvSpPr>
                    <a:spLocks/>
                  </p:cNvSpPr>
                  <p:nvPr/>
                </p:nvSpPr>
                <p:spPr bwMode="auto">
                  <a:xfrm>
                    <a:off x="5313" y="3234"/>
                    <a:ext cx="105" cy="87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84" y="36"/>
                      </a:cxn>
                      <a:cxn ang="0">
                        <a:pos x="102" y="66"/>
                      </a:cxn>
                      <a:cxn ang="0">
                        <a:pos x="66" y="84"/>
                      </a:cxn>
                      <a:cxn ang="0">
                        <a:pos x="42" y="84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105" h="87">
                        <a:moveTo>
                          <a:pt x="12" y="0"/>
                        </a:moveTo>
                        <a:cubicBezTo>
                          <a:pt x="40" y="12"/>
                          <a:pt x="69" y="25"/>
                          <a:pt x="84" y="36"/>
                        </a:cubicBezTo>
                        <a:cubicBezTo>
                          <a:pt x="99" y="47"/>
                          <a:pt x="105" y="58"/>
                          <a:pt x="102" y="66"/>
                        </a:cubicBezTo>
                        <a:cubicBezTo>
                          <a:pt x="99" y="74"/>
                          <a:pt x="76" y="81"/>
                          <a:pt x="66" y="84"/>
                        </a:cubicBezTo>
                        <a:cubicBezTo>
                          <a:pt x="56" y="87"/>
                          <a:pt x="53" y="87"/>
                          <a:pt x="42" y="84"/>
                        </a:cubicBezTo>
                        <a:cubicBezTo>
                          <a:pt x="31" y="81"/>
                          <a:pt x="15" y="73"/>
                          <a:pt x="0" y="66"/>
                        </a:cubicBezTo>
                      </a:path>
                    </a:pathLst>
                  </a:custGeom>
                  <a:solidFill>
                    <a:srgbClr val="0099CC"/>
                  </a:solidFill>
                  <a:ln w="317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569" name="Freeform 161"/>
                <p:cNvSpPr>
                  <a:spLocks/>
                </p:cNvSpPr>
                <p:nvPr/>
              </p:nvSpPr>
              <p:spPr bwMode="auto">
                <a:xfrm rot="-2021949">
                  <a:off x="2182" y="1433"/>
                  <a:ext cx="47" cy="94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0" y="12"/>
                    </a:cxn>
                    <a:cxn ang="0">
                      <a:pos x="12" y="30"/>
                    </a:cxn>
                    <a:cxn ang="0">
                      <a:pos x="24" y="48"/>
                    </a:cxn>
                    <a:cxn ang="0">
                      <a:pos x="24" y="84"/>
                    </a:cxn>
                    <a:cxn ang="0">
                      <a:pos x="24" y="102"/>
                    </a:cxn>
                    <a:cxn ang="0">
                      <a:pos x="42" y="114"/>
                    </a:cxn>
                    <a:cxn ang="0">
                      <a:pos x="60" y="96"/>
                    </a:cxn>
                    <a:cxn ang="0">
                      <a:pos x="48" y="36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60" h="114">
                      <a:moveTo>
                        <a:pt x="24" y="0"/>
                      </a:moveTo>
                      <a:lnTo>
                        <a:pt x="0" y="12"/>
                      </a:lnTo>
                      <a:lnTo>
                        <a:pt x="12" y="30"/>
                      </a:lnTo>
                      <a:lnTo>
                        <a:pt x="24" y="48"/>
                      </a:lnTo>
                      <a:lnTo>
                        <a:pt x="24" y="84"/>
                      </a:lnTo>
                      <a:lnTo>
                        <a:pt x="24" y="102"/>
                      </a:lnTo>
                      <a:lnTo>
                        <a:pt x="42" y="114"/>
                      </a:lnTo>
                      <a:lnTo>
                        <a:pt x="60" y="96"/>
                      </a:lnTo>
                      <a:lnTo>
                        <a:pt x="48" y="36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70" name="AutoShape 162"/>
                <p:cNvSpPr>
                  <a:spLocks noChangeArrowheads="1"/>
                </p:cNvSpPr>
                <p:nvPr/>
              </p:nvSpPr>
              <p:spPr bwMode="auto">
                <a:xfrm>
                  <a:off x="1964" y="1402"/>
                  <a:ext cx="222" cy="78"/>
                </a:xfrm>
                <a:prstGeom prst="star8">
                  <a:avLst>
                    <a:gd name="adj" fmla="val 14417"/>
                  </a:avLst>
                </a:prstGeom>
                <a:solidFill>
                  <a:srgbClr val="FF0000"/>
                </a:solidFill>
                <a:ln w="31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7571" name="Freeform 163"/>
              <p:cNvSpPr>
                <a:spLocks/>
              </p:cNvSpPr>
              <p:nvPr/>
            </p:nvSpPr>
            <p:spPr bwMode="auto">
              <a:xfrm>
                <a:off x="2864" y="2483"/>
                <a:ext cx="353" cy="461"/>
              </a:xfrm>
              <a:custGeom>
                <a:avLst/>
                <a:gdLst/>
                <a:ahLst/>
                <a:cxnLst>
                  <a:cxn ang="0">
                    <a:pos x="252" y="53"/>
                  </a:cxn>
                  <a:cxn ang="0">
                    <a:pos x="164" y="29"/>
                  </a:cxn>
                  <a:cxn ang="0">
                    <a:pos x="112" y="13"/>
                  </a:cxn>
                  <a:cxn ang="0">
                    <a:pos x="16" y="61"/>
                  </a:cxn>
                  <a:cxn ang="0">
                    <a:pos x="16" y="109"/>
                  </a:cxn>
                  <a:cxn ang="0">
                    <a:pos x="76" y="141"/>
                  </a:cxn>
                  <a:cxn ang="0">
                    <a:pos x="160" y="205"/>
                  </a:cxn>
                  <a:cxn ang="0">
                    <a:pos x="260" y="301"/>
                  </a:cxn>
                  <a:cxn ang="0">
                    <a:pos x="284" y="437"/>
                  </a:cxn>
                  <a:cxn ang="0">
                    <a:pos x="348" y="445"/>
                  </a:cxn>
                  <a:cxn ang="0">
                    <a:pos x="316" y="365"/>
                  </a:cxn>
                  <a:cxn ang="0">
                    <a:pos x="260" y="245"/>
                  </a:cxn>
                  <a:cxn ang="0">
                    <a:pos x="256" y="109"/>
                  </a:cxn>
                  <a:cxn ang="0">
                    <a:pos x="208" y="13"/>
                  </a:cxn>
                  <a:cxn ang="0">
                    <a:pos x="204" y="29"/>
                  </a:cxn>
                  <a:cxn ang="0">
                    <a:pos x="252" y="53"/>
                  </a:cxn>
                </a:cxnLst>
                <a:rect l="0" t="0" r="r" b="b"/>
                <a:pathLst>
                  <a:path w="353" h="461">
                    <a:moveTo>
                      <a:pt x="252" y="53"/>
                    </a:moveTo>
                    <a:cubicBezTo>
                      <a:pt x="245" y="56"/>
                      <a:pt x="187" y="36"/>
                      <a:pt x="164" y="29"/>
                    </a:cubicBezTo>
                    <a:cubicBezTo>
                      <a:pt x="141" y="22"/>
                      <a:pt x="137" y="8"/>
                      <a:pt x="112" y="13"/>
                    </a:cubicBezTo>
                    <a:cubicBezTo>
                      <a:pt x="87" y="18"/>
                      <a:pt x="32" y="45"/>
                      <a:pt x="16" y="61"/>
                    </a:cubicBezTo>
                    <a:cubicBezTo>
                      <a:pt x="0" y="77"/>
                      <a:pt x="6" y="96"/>
                      <a:pt x="16" y="109"/>
                    </a:cubicBezTo>
                    <a:cubicBezTo>
                      <a:pt x="26" y="122"/>
                      <a:pt x="52" y="125"/>
                      <a:pt x="76" y="141"/>
                    </a:cubicBezTo>
                    <a:cubicBezTo>
                      <a:pt x="100" y="157"/>
                      <a:pt x="129" y="178"/>
                      <a:pt x="160" y="205"/>
                    </a:cubicBezTo>
                    <a:cubicBezTo>
                      <a:pt x="191" y="232"/>
                      <a:pt x="239" y="262"/>
                      <a:pt x="260" y="301"/>
                    </a:cubicBezTo>
                    <a:cubicBezTo>
                      <a:pt x="281" y="340"/>
                      <a:pt x="269" y="413"/>
                      <a:pt x="284" y="437"/>
                    </a:cubicBezTo>
                    <a:cubicBezTo>
                      <a:pt x="299" y="461"/>
                      <a:pt x="343" y="457"/>
                      <a:pt x="348" y="445"/>
                    </a:cubicBezTo>
                    <a:cubicBezTo>
                      <a:pt x="353" y="433"/>
                      <a:pt x="331" y="398"/>
                      <a:pt x="316" y="365"/>
                    </a:cubicBezTo>
                    <a:cubicBezTo>
                      <a:pt x="301" y="332"/>
                      <a:pt x="270" y="288"/>
                      <a:pt x="260" y="245"/>
                    </a:cubicBezTo>
                    <a:cubicBezTo>
                      <a:pt x="250" y="202"/>
                      <a:pt x="265" y="148"/>
                      <a:pt x="256" y="109"/>
                    </a:cubicBezTo>
                    <a:cubicBezTo>
                      <a:pt x="247" y="70"/>
                      <a:pt x="217" y="26"/>
                      <a:pt x="208" y="13"/>
                    </a:cubicBezTo>
                    <a:cubicBezTo>
                      <a:pt x="199" y="0"/>
                      <a:pt x="197" y="22"/>
                      <a:pt x="204" y="29"/>
                    </a:cubicBezTo>
                    <a:cubicBezTo>
                      <a:pt x="211" y="36"/>
                      <a:pt x="242" y="48"/>
                      <a:pt x="252" y="53"/>
                    </a:cubicBezTo>
                    <a:close/>
                  </a:path>
                </a:pathLst>
              </a:custGeom>
              <a:solidFill>
                <a:srgbClr val="336699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72" name="Freeform 164"/>
              <p:cNvSpPr>
                <a:spLocks/>
              </p:cNvSpPr>
              <p:nvPr/>
            </p:nvSpPr>
            <p:spPr bwMode="auto">
              <a:xfrm>
                <a:off x="3552" y="2352"/>
                <a:ext cx="364" cy="184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20"/>
                  </a:cxn>
                  <a:cxn ang="0">
                    <a:pos x="144" y="48"/>
                  </a:cxn>
                  <a:cxn ang="0">
                    <a:pos x="288" y="0"/>
                  </a:cxn>
                  <a:cxn ang="0">
                    <a:pos x="348" y="48"/>
                  </a:cxn>
                  <a:cxn ang="0">
                    <a:pos x="192" y="96"/>
                  </a:cxn>
                  <a:cxn ang="0">
                    <a:pos x="36" y="176"/>
                  </a:cxn>
                  <a:cxn ang="0">
                    <a:pos x="0" y="144"/>
                  </a:cxn>
                </a:cxnLst>
                <a:rect l="0" t="0" r="r" b="b"/>
                <a:pathLst>
                  <a:path w="364" h="184">
                    <a:moveTo>
                      <a:pt x="0" y="144"/>
                    </a:moveTo>
                    <a:cubicBezTo>
                      <a:pt x="5" y="132"/>
                      <a:pt x="4" y="136"/>
                      <a:pt x="28" y="120"/>
                    </a:cubicBezTo>
                    <a:cubicBezTo>
                      <a:pt x="52" y="104"/>
                      <a:pt x="101" y="68"/>
                      <a:pt x="144" y="48"/>
                    </a:cubicBezTo>
                    <a:cubicBezTo>
                      <a:pt x="187" y="28"/>
                      <a:pt x="254" y="0"/>
                      <a:pt x="288" y="0"/>
                    </a:cubicBezTo>
                    <a:cubicBezTo>
                      <a:pt x="322" y="0"/>
                      <a:pt x="364" y="32"/>
                      <a:pt x="348" y="48"/>
                    </a:cubicBezTo>
                    <a:cubicBezTo>
                      <a:pt x="332" y="64"/>
                      <a:pt x="244" y="75"/>
                      <a:pt x="192" y="96"/>
                    </a:cubicBezTo>
                    <a:cubicBezTo>
                      <a:pt x="140" y="117"/>
                      <a:pt x="68" y="168"/>
                      <a:pt x="36" y="176"/>
                    </a:cubicBezTo>
                    <a:cubicBezTo>
                      <a:pt x="4" y="184"/>
                      <a:pt x="8" y="151"/>
                      <a:pt x="0" y="144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7" name="Прямоугольник 156"/>
          <p:cNvSpPr/>
          <p:nvPr/>
        </p:nvSpPr>
        <p:spPr>
          <a:xfrm>
            <a:off x="0" y="5929330"/>
            <a:ext cx="351870" cy="928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C00000"/>
                </a:solidFill>
                <a:effectLst/>
              </a:rPr>
              <a:t>4</a:t>
            </a:r>
            <a:endParaRPr lang="ru-RU" sz="54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7239 0.23842 L -0.12274 0.41203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5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3" grpId="0"/>
      <p:bldP spid="5020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4267200" y="2895600"/>
            <a:ext cx="10525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</a:t>
            </a: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4419600" y="3289300"/>
            <a:ext cx="1031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Д</a:t>
            </a:r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3441700" y="5257800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7708900" y="762000"/>
            <a:ext cx="649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</a:t>
            </a: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143000" y="5257800"/>
            <a:ext cx="1751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КВА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695700" y="5270500"/>
            <a:ext cx="1143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</a:t>
            </a: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5257800" y="1371600"/>
            <a:ext cx="3429000" cy="3276600"/>
            <a:chOff x="1567" y="1279"/>
            <a:chExt cx="1518" cy="1418"/>
          </a:xfrm>
        </p:grpSpPr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1765" y="1648"/>
              <a:ext cx="375" cy="138"/>
            </a:xfrm>
            <a:custGeom>
              <a:avLst/>
              <a:gdLst/>
              <a:ahLst/>
              <a:cxnLst>
                <a:cxn ang="0">
                  <a:pos x="286" y="28"/>
                </a:cxn>
                <a:cxn ang="0">
                  <a:pos x="178" y="0"/>
                </a:cxn>
                <a:cxn ang="0">
                  <a:pos x="0" y="40"/>
                </a:cxn>
                <a:cxn ang="0">
                  <a:pos x="6" y="53"/>
                </a:cxn>
                <a:cxn ang="0">
                  <a:pos x="222" y="48"/>
                </a:cxn>
                <a:cxn ang="0">
                  <a:pos x="309" y="138"/>
                </a:cxn>
                <a:cxn ang="0">
                  <a:pos x="375" y="125"/>
                </a:cxn>
                <a:cxn ang="0">
                  <a:pos x="286" y="28"/>
                </a:cxn>
                <a:cxn ang="0">
                  <a:pos x="286" y="28"/>
                </a:cxn>
              </a:cxnLst>
              <a:rect l="0" t="0" r="r" b="b"/>
              <a:pathLst>
                <a:path w="375" h="138">
                  <a:moveTo>
                    <a:pt x="286" y="28"/>
                  </a:moveTo>
                  <a:lnTo>
                    <a:pt x="178" y="0"/>
                  </a:lnTo>
                  <a:lnTo>
                    <a:pt x="0" y="40"/>
                  </a:lnTo>
                  <a:lnTo>
                    <a:pt x="6" y="53"/>
                  </a:lnTo>
                  <a:lnTo>
                    <a:pt x="222" y="48"/>
                  </a:lnTo>
                  <a:lnTo>
                    <a:pt x="309" y="138"/>
                  </a:lnTo>
                  <a:lnTo>
                    <a:pt x="375" y="125"/>
                  </a:lnTo>
                  <a:lnTo>
                    <a:pt x="286" y="28"/>
                  </a:lnTo>
                  <a:lnTo>
                    <a:pt x="28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1567" y="1279"/>
              <a:ext cx="1518" cy="1418"/>
            </a:xfrm>
            <a:custGeom>
              <a:avLst/>
              <a:gdLst/>
              <a:ahLst/>
              <a:cxnLst>
                <a:cxn ang="0">
                  <a:pos x="444" y="256"/>
                </a:cxn>
                <a:cxn ang="0">
                  <a:pos x="491" y="266"/>
                </a:cxn>
                <a:cxn ang="0">
                  <a:pos x="534" y="268"/>
                </a:cxn>
                <a:cxn ang="0">
                  <a:pos x="576" y="265"/>
                </a:cxn>
                <a:cxn ang="0">
                  <a:pos x="632" y="256"/>
                </a:cxn>
                <a:cxn ang="0">
                  <a:pos x="475" y="346"/>
                </a:cxn>
                <a:cxn ang="0">
                  <a:pos x="50" y="435"/>
                </a:cxn>
                <a:cxn ang="0">
                  <a:pos x="31" y="479"/>
                </a:cxn>
                <a:cxn ang="0">
                  <a:pos x="12" y="542"/>
                </a:cxn>
                <a:cxn ang="0">
                  <a:pos x="0" y="619"/>
                </a:cxn>
                <a:cxn ang="0">
                  <a:pos x="5" y="701"/>
                </a:cxn>
                <a:cxn ang="0">
                  <a:pos x="34" y="777"/>
                </a:cxn>
                <a:cxn ang="0">
                  <a:pos x="89" y="840"/>
                </a:cxn>
                <a:cxn ang="0">
                  <a:pos x="164" y="883"/>
                </a:cxn>
                <a:cxn ang="0">
                  <a:pos x="256" y="907"/>
                </a:cxn>
                <a:cxn ang="0">
                  <a:pos x="361" y="910"/>
                </a:cxn>
                <a:cxn ang="0">
                  <a:pos x="455" y="900"/>
                </a:cxn>
                <a:cxn ang="0">
                  <a:pos x="450" y="957"/>
                </a:cxn>
                <a:cxn ang="0">
                  <a:pos x="467" y="1007"/>
                </a:cxn>
                <a:cxn ang="0">
                  <a:pos x="515" y="1049"/>
                </a:cxn>
                <a:cxn ang="0">
                  <a:pos x="696" y="1131"/>
                </a:cxn>
                <a:cxn ang="0">
                  <a:pos x="737" y="1145"/>
                </a:cxn>
                <a:cxn ang="0">
                  <a:pos x="801" y="1122"/>
                </a:cxn>
                <a:cxn ang="0">
                  <a:pos x="833" y="1073"/>
                </a:cxn>
                <a:cxn ang="0">
                  <a:pos x="835" y="977"/>
                </a:cxn>
                <a:cxn ang="0">
                  <a:pos x="943" y="1378"/>
                </a:cxn>
                <a:cxn ang="0">
                  <a:pos x="992" y="1412"/>
                </a:cxn>
                <a:cxn ang="0">
                  <a:pos x="1047" y="1415"/>
                </a:cxn>
                <a:cxn ang="0">
                  <a:pos x="1112" y="1377"/>
                </a:cxn>
                <a:cxn ang="0">
                  <a:pos x="1165" y="1370"/>
                </a:cxn>
                <a:cxn ang="0">
                  <a:pos x="1211" y="1370"/>
                </a:cxn>
                <a:cxn ang="0">
                  <a:pos x="1259" y="1360"/>
                </a:cxn>
                <a:cxn ang="0">
                  <a:pos x="1306" y="1333"/>
                </a:cxn>
                <a:cxn ang="0">
                  <a:pos x="1340" y="1289"/>
                </a:cxn>
                <a:cxn ang="0">
                  <a:pos x="1400" y="1266"/>
                </a:cxn>
                <a:cxn ang="0">
                  <a:pos x="1465" y="1217"/>
                </a:cxn>
                <a:cxn ang="0">
                  <a:pos x="1502" y="1165"/>
                </a:cxn>
                <a:cxn ang="0">
                  <a:pos x="1254" y="1064"/>
                </a:cxn>
                <a:cxn ang="0">
                  <a:pos x="1241" y="1017"/>
                </a:cxn>
                <a:cxn ang="0">
                  <a:pos x="1224" y="964"/>
                </a:cxn>
                <a:cxn ang="0">
                  <a:pos x="1200" y="906"/>
                </a:cxn>
                <a:cxn ang="0">
                  <a:pos x="1170" y="851"/>
                </a:cxn>
                <a:cxn ang="0">
                  <a:pos x="1137" y="806"/>
                </a:cxn>
                <a:cxn ang="0">
                  <a:pos x="1086" y="760"/>
                </a:cxn>
                <a:cxn ang="0">
                  <a:pos x="1045" y="735"/>
                </a:cxn>
                <a:cxn ang="0">
                  <a:pos x="1180" y="761"/>
                </a:cxn>
                <a:cxn ang="0">
                  <a:pos x="1205" y="712"/>
                </a:cxn>
                <a:cxn ang="0">
                  <a:pos x="1214" y="661"/>
                </a:cxn>
                <a:cxn ang="0">
                  <a:pos x="1193" y="606"/>
                </a:cxn>
                <a:cxn ang="0">
                  <a:pos x="1106" y="414"/>
                </a:cxn>
                <a:cxn ang="0">
                  <a:pos x="1049" y="389"/>
                </a:cxn>
                <a:cxn ang="0">
                  <a:pos x="1004" y="386"/>
                </a:cxn>
                <a:cxn ang="0">
                  <a:pos x="757" y="56"/>
                </a:cxn>
                <a:cxn ang="0">
                  <a:pos x="710" y="29"/>
                </a:cxn>
                <a:cxn ang="0">
                  <a:pos x="665" y="12"/>
                </a:cxn>
                <a:cxn ang="0">
                  <a:pos x="610" y="1"/>
                </a:cxn>
                <a:cxn ang="0">
                  <a:pos x="548" y="4"/>
                </a:cxn>
                <a:cxn ang="0">
                  <a:pos x="489" y="16"/>
                </a:cxn>
                <a:cxn ang="0">
                  <a:pos x="446" y="36"/>
                </a:cxn>
                <a:cxn ang="0">
                  <a:pos x="400" y="69"/>
                </a:cxn>
              </a:cxnLst>
              <a:rect l="0" t="0" r="r" b="b"/>
              <a:pathLst>
                <a:path w="1518" h="1418">
                  <a:moveTo>
                    <a:pt x="387" y="86"/>
                  </a:moveTo>
                  <a:lnTo>
                    <a:pt x="590" y="157"/>
                  </a:lnTo>
                  <a:lnTo>
                    <a:pt x="415" y="242"/>
                  </a:lnTo>
                  <a:lnTo>
                    <a:pt x="415" y="242"/>
                  </a:lnTo>
                  <a:lnTo>
                    <a:pt x="418" y="245"/>
                  </a:lnTo>
                  <a:lnTo>
                    <a:pt x="420" y="246"/>
                  </a:lnTo>
                  <a:lnTo>
                    <a:pt x="424" y="248"/>
                  </a:lnTo>
                  <a:lnTo>
                    <a:pt x="429" y="251"/>
                  </a:lnTo>
                  <a:lnTo>
                    <a:pt x="434" y="254"/>
                  </a:lnTo>
                  <a:lnTo>
                    <a:pt x="436" y="254"/>
                  </a:lnTo>
                  <a:lnTo>
                    <a:pt x="441" y="256"/>
                  </a:lnTo>
                  <a:lnTo>
                    <a:pt x="444" y="256"/>
                  </a:lnTo>
                  <a:lnTo>
                    <a:pt x="447" y="258"/>
                  </a:lnTo>
                  <a:lnTo>
                    <a:pt x="451" y="259"/>
                  </a:lnTo>
                  <a:lnTo>
                    <a:pt x="456" y="260"/>
                  </a:lnTo>
                  <a:lnTo>
                    <a:pt x="460" y="261"/>
                  </a:lnTo>
                  <a:lnTo>
                    <a:pt x="466" y="262"/>
                  </a:lnTo>
                  <a:lnTo>
                    <a:pt x="470" y="264"/>
                  </a:lnTo>
                  <a:lnTo>
                    <a:pt x="475" y="264"/>
                  </a:lnTo>
                  <a:lnTo>
                    <a:pt x="479" y="264"/>
                  </a:lnTo>
                  <a:lnTo>
                    <a:pt x="481" y="265"/>
                  </a:lnTo>
                  <a:lnTo>
                    <a:pt x="484" y="265"/>
                  </a:lnTo>
                  <a:lnTo>
                    <a:pt x="488" y="266"/>
                  </a:lnTo>
                  <a:lnTo>
                    <a:pt x="491" y="266"/>
                  </a:lnTo>
                  <a:lnTo>
                    <a:pt x="494" y="267"/>
                  </a:lnTo>
                  <a:lnTo>
                    <a:pt x="497" y="267"/>
                  </a:lnTo>
                  <a:lnTo>
                    <a:pt x="501" y="267"/>
                  </a:lnTo>
                  <a:lnTo>
                    <a:pt x="505" y="267"/>
                  </a:lnTo>
                  <a:lnTo>
                    <a:pt x="508" y="268"/>
                  </a:lnTo>
                  <a:lnTo>
                    <a:pt x="512" y="268"/>
                  </a:lnTo>
                  <a:lnTo>
                    <a:pt x="517" y="268"/>
                  </a:lnTo>
                  <a:lnTo>
                    <a:pt x="520" y="268"/>
                  </a:lnTo>
                  <a:lnTo>
                    <a:pt x="523" y="268"/>
                  </a:lnTo>
                  <a:lnTo>
                    <a:pt x="526" y="268"/>
                  </a:lnTo>
                  <a:lnTo>
                    <a:pt x="530" y="268"/>
                  </a:lnTo>
                  <a:lnTo>
                    <a:pt x="534" y="268"/>
                  </a:lnTo>
                  <a:lnTo>
                    <a:pt x="537" y="268"/>
                  </a:lnTo>
                  <a:lnTo>
                    <a:pt x="540" y="268"/>
                  </a:lnTo>
                  <a:lnTo>
                    <a:pt x="545" y="268"/>
                  </a:lnTo>
                  <a:lnTo>
                    <a:pt x="547" y="267"/>
                  </a:lnTo>
                  <a:lnTo>
                    <a:pt x="551" y="267"/>
                  </a:lnTo>
                  <a:lnTo>
                    <a:pt x="555" y="267"/>
                  </a:lnTo>
                  <a:lnTo>
                    <a:pt x="558" y="267"/>
                  </a:lnTo>
                  <a:lnTo>
                    <a:pt x="561" y="266"/>
                  </a:lnTo>
                  <a:lnTo>
                    <a:pt x="564" y="266"/>
                  </a:lnTo>
                  <a:lnTo>
                    <a:pt x="568" y="266"/>
                  </a:lnTo>
                  <a:lnTo>
                    <a:pt x="571" y="266"/>
                  </a:lnTo>
                  <a:lnTo>
                    <a:pt x="576" y="265"/>
                  </a:lnTo>
                  <a:lnTo>
                    <a:pt x="583" y="264"/>
                  </a:lnTo>
                  <a:lnTo>
                    <a:pt x="588" y="264"/>
                  </a:lnTo>
                  <a:lnTo>
                    <a:pt x="594" y="262"/>
                  </a:lnTo>
                  <a:lnTo>
                    <a:pt x="599" y="261"/>
                  </a:lnTo>
                  <a:lnTo>
                    <a:pt x="603" y="261"/>
                  </a:lnTo>
                  <a:lnTo>
                    <a:pt x="609" y="260"/>
                  </a:lnTo>
                  <a:lnTo>
                    <a:pt x="613" y="260"/>
                  </a:lnTo>
                  <a:lnTo>
                    <a:pt x="617" y="259"/>
                  </a:lnTo>
                  <a:lnTo>
                    <a:pt x="622" y="259"/>
                  </a:lnTo>
                  <a:lnTo>
                    <a:pt x="625" y="258"/>
                  </a:lnTo>
                  <a:lnTo>
                    <a:pt x="628" y="257"/>
                  </a:lnTo>
                  <a:lnTo>
                    <a:pt x="632" y="256"/>
                  </a:lnTo>
                  <a:lnTo>
                    <a:pt x="635" y="255"/>
                  </a:lnTo>
                  <a:lnTo>
                    <a:pt x="638" y="254"/>
                  </a:lnTo>
                  <a:lnTo>
                    <a:pt x="640" y="254"/>
                  </a:lnTo>
                  <a:lnTo>
                    <a:pt x="645" y="253"/>
                  </a:lnTo>
                  <a:lnTo>
                    <a:pt x="648" y="252"/>
                  </a:lnTo>
                  <a:lnTo>
                    <a:pt x="650" y="252"/>
                  </a:lnTo>
                  <a:lnTo>
                    <a:pt x="651" y="252"/>
                  </a:lnTo>
                  <a:lnTo>
                    <a:pt x="777" y="306"/>
                  </a:lnTo>
                  <a:lnTo>
                    <a:pt x="796" y="470"/>
                  </a:lnTo>
                  <a:lnTo>
                    <a:pt x="650" y="448"/>
                  </a:lnTo>
                  <a:lnTo>
                    <a:pt x="519" y="386"/>
                  </a:lnTo>
                  <a:lnTo>
                    <a:pt x="475" y="346"/>
                  </a:lnTo>
                  <a:lnTo>
                    <a:pt x="481" y="410"/>
                  </a:lnTo>
                  <a:lnTo>
                    <a:pt x="501" y="714"/>
                  </a:lnTo>
                  <a:lnTo>
                    <a:pt x="415" y="792"/>
                  </a:lnTo>
                  <a:lnTo>
                    <a:pt x="251" y="666"/>
                  </a:lnTo>
                  <a:lnTo>
                    <a:pt x="275" y="519"/>
                  </a:lnTo>
                  <a:lnTo>
                    <a:pt x="199" y="410"/>
                  </a:lnTo>
                  <a:lnTo>
                    <a:pt x="167" y="652"/>
                  </a:lnTo>
                  <a:lnTo>
                    <a:pt x="54" y="428"/>
                  </a:lnTo>
                  <a:lnTo>
                    <a:pt x="53" y="428"/>
                  </a:lnTo>
                  <a:lnTo>
                    <a:pt x="53" y="430"/>
                  </a:lnTo>
                  <a:lnTo>
                    <a:pt x="51" y="431"/>
                  </a:lnTo>
                  <a:lnTo>
                    <a:pt x="50" y="435"/>
                  </a:lnTo>
                  <a:lnTo>
                    <a:pt x="48" y="438"/>
                  </a:lnTo>
                  <a:lnTo>
                    <a:pt x="46" y="444"/>
                  </a:lnTo>
                  <a:lnTo>
                    <a:pt x="45" y="446"/>
                  </a:lnTo>
                  <a:lnTo>
                    <a:pt x="44" y="449"/>
                  </a:lnTo>
                  <a:lnTo>
                    <a:pt x="41" y="452"/>
                  </a:lnTo>
                  <a:lnTo>
                    <a:pt x="40" y="457"/>
                  </a:lnTo>
                  <a:lnTo>
                    <a:pt x="39" y="460"/>
                  </a:lnTo>
                  <a:lnTo>
                    <a:pt x="37" y="463"/>
                  </a:lnTo>
                  <a:lnTo>
                    <a:pt x="36" y="466"/>
                  </a:lnTo>
                  <a:lnTo>
                    <a:pt x="35" y="471"/>
                  </a:lnTo>
                  <a:lnTo>
                    <a:pt x="33" y="475"/>
                  </a:lnTo>
                  <a:lnTo>
                    <a:pt x="31" y="479"/>
                  </a:lnTo>
                  <a:lnTo>
                    <a:pt x="29" y="484"/>
                  </a:lnTo>
                  <a:lnTo>
                    <a:pt x="28" y="489"/>
                  </a:lnTo>
                  <a:lnTo>
                    <a:pt x="26" y="493"/>
                  </a:lnTo>
                  <a:lnTo>
                    <a:pt x="25" y="498"/>
                  </a:lnTo>
                  <a:lnTo>
                    <a:pt x="23" y="503"/>
                  </a:lnTo>
                  <a:lnTo>
                    <a:pt x="21" y="509"/>
                  </a:lnTo>
                  <a:lnTo>
                    <a:pt x="20" y="514"/>
                  </a:lnTo>
                  <a:lnTo>
                    <a:pt x="19" y="519"/>
                  </a:lnTo>
                  <a:lnTo>
                    <a:pt x="16" y="525"/>
                  </a:lnTo>
                  <a:lnTo>
                    <a:pt x="15" y="531"/>
                  </a:lnTo>
                  <a:lnTo>
                    <a:pt x="13" y="537"/>
                  </a:lnTo>
                  <a:lnTo>
                    <a:pt x="12" y="542"/>
                  </a:lnTo>
                  <a:lnTo>
                    <a:pt x="10" y="548"/>
                  </a:lnTo>
                  <a:lnTo>
                    <a:pt x="9" y="554"/>
                  </a:lnTo>
                  <a:lnTo>
                    <a:pt x="8" y="560"/>
                  </a:lnTo>
                  <a:lnTo>
                    <a:pt x="7" y="567"/>
                  </a:lnTo>
                  <a:lnTo>
                    <a:pt x="6" y="572"/>
                  </a:lnTo>
                  <a:lnTo>
                    <a:pt x="5" y="580"/>
                  </a:lnTo>
                  <a:lnTo>
                    <a:pt x="3" y="585"/>
                  </a:lnTo>
                  <a:lnTo>
                    <a:pt x="2" y="592"/>
                  </a:lnTo>
                  <a:lnTo>
                    <a:pt x="1" y="598"/>
                  </a:lnTo>
                  <a:lnTo>
                    <a:pt x="1" y="605"/>
                  </a:lnTo>
                  <a:lnTo>
                    <a:pt x="0" y="612"/>
                  </a:lnTo>
                  <a:lnTo>
                    <a:pt x="0" y="619"/>
                  </a:lnTo>
                  <a:lnTo>
                    <a:pt x="0" y="625"/>
                  </a:lnTo>
                  <a:lnTo>
                    <a:pt x="0" y="633"/>
                  </a:lnTo>
                  <a:lnTo>
                    <a:pt x="0" y="639"/>
                  </a:lnTo>
                  <a:lnTo>
                    <a:pt x="0" y="646"/>
                  </a:lnTo>
                  <a:lnTo>
                    <a:pt x="0" y="652"/>
                  </a:lnTo>
                  <a:lnTo>
                    <a:pt x="0" y="660"/>
                  </a:lnTo>
                  <a:lnTo>
                    <a:pt x="0" y="666"/>
                  </a:lnTo>
                  <a:lnTo>
                    <a:pt x="1" y="674"/>
                  </a:lnTo>
                  <a:lnTo>
                    <a:pt x="1" y="680"/>
                  </a:lnTo>
                  <a:lnTo>
                    <a:pt x="2" y="687"/>
                  </a:lnTo>
                  <a:lnTo>
                    <a:pt x="3" y="693"/>
                  </a:lnTo>
                  <a:lnTo>
                    <a:pt x="5" y="701"/>
                  </a:lnTo>
                  <a:lnTo>
                    <a:pt x="7" y="707"/>
                  </a:lnTo>
                  <a:lnTo>
                    <a:pt x="8" y="714"/>
                  </a:lnTo>
                  <a:lnTo>
                    <a:pt x="10" y="721"/>
                  </a:lnTo>
                  <a:lnTo>
                    <a:pt x="11" y="728"/>
                  </a:lnTo>
                  <a:lnTo>
                    <a:pt x="13" y="734"/>
                  </a:lnTo>
                  <a:lnTo>
                    <a:pt x="16" y="742"/>
                  </a:lnTo>
                  <a:lnTo>
                    <a:pt x="19" y="747"/>
                  </a:lnTo>
                  <a:lnTo>
                    <a:pt x="21" y="753"/>
                  </a:lnTo>
                  <a:lnTo>
                    <a:pt x="24" y="760"/>
                  </a:lnTo>
                  <a:lnTo>
                    <a:pt x="27" y="766"/>
                  </a:lnTo>
                  <a:lnTo>
                    <a:pt x="31" y="772"/>
                  </a:lnTo>
                  <a:lnTo>
                    <a:pt x="34" y="777"/>
                  </a:lnTo>
                  <a:lnTo>
                    <a:pt x="37" y="784"/>
                  </a:lnTo>
                  <a:lnTo>
                    <a:pt x="41" y="789"/>
                  </a:lnTo>
                  <a:lnTo>
                    <a:pt x="45" y="794"/>
                  </a:lnTo>
                  <a:lnTo>
                    <a:pt x="49" y="800"/>
                  </a:lnTo>
                  <a:lnTo>
                    <a:pt x="53" y="805"/>
                  </a:lnTo>
                  <a:lnTo>
                    <a:pt x="58" y="811"/>
                  </a:lnTo>
                  <a:lnTo>
                    <a:pt x="63" y="815"/>
                  </a:lnTo>
                  <a:lnTo>
                    <a:pt x="67" y="820"/>
                  </a:lnTo>
                  <a:lnTo>
                    <a:pt x="73" y="826"/>
                  </a:lnTo>
                  <a:lnTo>
                    <a:pt x="78" y="831"/>
                  </a:lnTo>
                  <a:lnTo>
                    <a:pt x="84" y="834"/>
                  </a:lnTo>
                  <a:lnTo>
                    <a:pt x="89" y="840"/>
                  </a:lnTo>
                  <a:lnTo>
                    <a:pt x="93" y="843"/>
                  </a:lnTo>
                  <a:lnTo>
                    <a:pt x="100" y="848"/>
                  </a:lnTo>
                  <a:lnTo>
                    <a:pt x="104" y="852"/>
                  </a:lnTo>
                  <a:lnTo>
                    <a:pt x="111" y="856"/>
                  </a:lnTo>
                  <a:lnTo>
                    <a:pt x="117" y="859"/>
                  </a:lnTo>
                  <a:lnTo>
                    <a:pt x="124" y="864"/>
                  </a:lnTo>
                  <a:lnTo>
                    <a:pt x="130" y="867"/>
                  </a:lnTo>
                  <a:lnTo>
                    <a:pt x="137" y="870"/>
                  </a:lnTo>
                  <a:lnTo>
                    <a:pt x="143" y="873"/>
                  </a:lnTo>
                  <a:lnTo>
                    <a:pt x="150" y="876"/>
                  </a:lnTo>
                  <a:lnTo>
                    <a:pt x="156" y="880"/>
                  </a:lnTo>
                  <a:lnTo>
                    <a:pt x="164" y="883"/>
                  </a:lnTo>
                  <a:lnTo>
                    <a:pt x="172" y="886"/>
                  </a:lnTo>
                  <a:lnTo>
                    <a:pt x="178" y="888"/>
                  </a:lnTo>
                  <a:lnTo>
                    <a:pt x="186" y="892"/>
                  </a:lnTo>
                  <a:lnTo>
                    <a:pt x="192" y="894"/>
                  </a:lnTo>
                  <a:lnTo>
                    <a:pt x="200" y="895"/>
                  </a:lnTo>
                  <a:lnTo>
                    <a:pt x="207" y="897"/>
                  </a:lnTo>
                  <a:lnTo>
                    <a:pt x="215" y="899"/>
                  </a:lnTo>
                  <a:lnTo>
                    <a:pt x="224" y="901"/>
                  </a:lnTo>
                  <a:lnTo>
                    <a:pt x="231" y="902"/>
                  </a:lnTo>
                  <a:lnTo>
                    <a:pt x="240" y="905"/>
                  </a:lnTo>
                  <a:lnTo>
                    <a:pt x="248" y="906"/>
                  </a:lnTo>
                  <a:lnTo>
                    <a:pt x="256" y="907"/>
                  </a:lnTo>
                  <a:lnTo>
                    <a:pt x="265" y="908"/>
                  </a:lnTo>
                  <a:lnTo>
                    <a:pt x="274" y="909"/>
                  </a:lnTo>
                  <a:lnTo>
                    <a:pt x="281" y="910"/>
                  </a:lnTo>
                  <a:lnTo>
                    <a:pt x="290" y="910"/>
                  </a:lnTo>
                  <a:lnTo>
                    <a:pt x="299" y="911"/>
                  </a:lnTo>
                  <a:lnTo>
                    <a:pt x="308" y="912"/>
                  </a:lnTo>
                  <a:lnTo>
                    <a:pt x="317" y="911"/>
                  </a:lnTo>
                  <a:lnTo>
                    <a:pt x="326" y="911"/>
                  </a:lnTo>
                  <a:lnTo>
                    <a:pt x="334" y="911"/>
                  </a:lnTo>
                  <a:lnTo>
                    <a:pt x="343" y="911"/>
                  </a:lnTo>
                  <a:lnTo>
                    <a:pt x="352" y="911"/>
                  </a:lnTo>
                  <a:lnTo>
                    <a:pt x="361" y="910"/>
                  </a:lnTo>
                  <a:lnTo>
                    <a:pt x="370" y="910"/>
                  </a:lnTo>
                  <a:lnTo>
                    <a:pt x="380" y="909"/>
                  </a:lnTo>
                  <a:lnTo>
                    <a:pt x="389" y="908"/>
                  </a:lnTo>
                  <a:lnTo>
                    <a:pt x="398" y="907"/>
                  </a:lnTo>
                  <a:lnTo>
                    <a:pt x="408" y="905"/>
                  </a:lnTo>
                  <a:lnTo>
                    <a:pt x="418" y="903"/>
                  </a:lnTo>
                  <a:lnTo>
                    <a:pt x="427" y="902"/>
                  </a:lnTo>
                  <a:lnTo>
                    <a:pt x="437" y="900"/>
                  </a:lnTo>
                  <a:lnTo>
                    <a:pt x="446" y="899"/>
                  </a:lnTo>
                  <a:lnTo>
                    <a:pt x="457" y="897"/>
                  </a:lnTo>
                  <a:lnTo>
                    <a:pt x="456" y="898"/>
                  </a:lnTo>
                  <a:lnTo>
                    <a:pt x="455" y="900"/>
                  </a:lnTo>
                  <a:lnTo>
                    <a:pt x="454" y="903"/>
                  </a:lnTo>
                  <a:lnTo>
                    <a:pt x="454" y="907"/>
                  </a:lnTo>
                  <a:lnTo>
                    <a:pt x="453" y="910"/>
                  </a:lnTo>
                  <a:lnTo>
                    <a:pt x="451" y="914"/>
                  </a:lnTo>
                  <a:lnTo>
                    <a:pt x="451" y="919"/>
                  </a:lnTo>
                  <a:lnTo>
                    <a:pt x="451" y="924"/>
                  </a:lnTo>
                  <a:lnTo>
                    <a:pt x="450" y="928"/>
                  </a:lnTo>
                  <a:lnTo>
                    <a:pt x="449" y="934"/>
                  </a:lnTo>
                  <a:lnTo>
                    <a:pt x="449" y="939"/>
                  </a:lnTo>
                  <a:lnTo>
                    <a:pt x="450" y="946"/>
                  </a:lnTo>
                  <a:lnTo>
                    <a:pt x="450" y="951"/>
                  </a:lnTo>
                  <a:lnTo>
                    <a:pt x="450" y="957"/>
                  </a:lnTo>
                  <a:lnTo>
                    <a:pt x="450" y="960"/>
                  </a:lnTo>
                  <a:lnTo>
                    <a:pt x="451" y="964"/>
                  </a:lnTo>
                  <a:lnTo>
                    <a:pt x="451" y="967"/>
                  </a:lnTo>
                  <a:lnTo>
                    <a:pt x="453" y="970"/>
                  </a:lnTo>
                  <a:lnTo>
                    <a:pt x="454" y="976"/>
                  </a:lnTo>
                  <a:lnTo>
                    <a:pt x="456" y="982"/>
                  </a:lnTo>
                  <a:lnTo>
                    <a:pt x="456" y="985"/>
                  </a:lnTo>
                  <a:lnTo>
                    <a:pt x="457" y="989"/>
                  </a:lnTo>
                  <a:lnTo>
                    <a:pt x="459" y="992"/>
                  </a:lnTo>
                  <a:lnTo>
                    <a:pt x="461" y="995"/>
                  </a:lnTo>
                  <a:lnTo>
                    <a:pt x="463" y="1001"/>
                  </a:lnTo>
                  <a:lnTo>
                    <a:pt x="467" y="1007"/>
                  </a:lnTo>
                  <a:lnTo>
                    <a:pt x="471" y="1012"/>
                  </a:lnTo>
                  <a:lnTo>
                    <a:pt x="475" y="1019"/>
                  </a:lnTo>
                  <a:lnTo>
                    <a:pt x="481" y="1024"/>
                  </a:lnTo>
                  <a:lnTo>
                    <a:pt x="486" y="1030"/>
                  </a:lnTo>
                  <a:lnTo>
                    <a:pt x="489" y="1032"/>
                  </a:lnTo>
                  <a:lnTo>
                    <a:pt x="492" y="1035"/>
                  </a:lnTo>
                  <a:lnTo>
                    <a:pt x="495" y="1037"/>
                  </a:lnTo>
                  <a:lnTo>
                    <a:pt x="499" y="1040"/>
                  </a:lnTo>
                  <a:lnTo>
                    <a:pt x="502" y="1043"/>
                  </a:lnTo>
                  <a:lnTo>
                    <a:pt x="507" y="1045"/>
                  </a:lnTo>
                  <a:lnTo>
                    <a:pt x="510" y="1047"/>
                  </a:lnTo>
                  <a:lnTo>
                    <a:pt x="515" y="1049"/>
                  </a:lnTo>
                  <a:lnTo>
                    <a:pt x="519" y="1050"/>
                  </a:lnTo>
                  <a:lnTo>
                    <a:pt x="524" y="1052"/>
                  </a:lnTo>
                  <a:lnTo>
                    <a:pt x="528" y="1055"/>
                  </a:lnTo>
                  <a:lnTo>
                    <a:pt x="534" y="1057"/>
                  </a:lnTo>
                  <a:lnTo>
                    <a:pt x="661" y="1101"/>
                  </a:lnTo>
                  <a:lnTo>
                    <a:pt x="664" y="1106"/>
                  </a:lnTo>
                  <a:lnTo>
                    <a:pt x="670" y="1112"/>
                  </a:lnTo>
                  <a:lnTo>
                    <a:pt x="675" y="1116"/>
                  </a:lnTo>
                  <a:lnTo>
                    <a:pt x="680" y="1121"/>
                  </a:lnTo>
                  <a:lnTo>
                    <a:pt x="686" y="1126"/>
                  </a:lnTo>
                  <a:lnTo>
                    <a:pt x="692" y="1129"/>
                  </a:lnTo>
                  <a:lnTo>
                    <a:pt x="696" y="1131"/>
                  </a:lnTo>
                  <a:lnTo>
                    <a:pt x="698" y="1133"/>
                  </a:lnTo>
                  <a:lnTo>
                    <a:pt x="702" y="1134"/>
                  </a:lnTo>
                  <a:lnTo>
                    <a:pt x="705" y="1137"/>
                  </a:lnTo>
                  <a:lnTo>
                    <a:pt x="707" y="1138"/>
                  </a:lnTo>
                  <a:lnTo>
                    <a:pt x="712" y="1139"/>
                  </a:lnTo>
                  <a:lnTo>
                    <a:pt x="714" y="1140"/>
                  </a:lnTo>
                  <a:lnTo>
                    <a:pt x="718" y="1142"/>
                  </a:lnTo>
                  <a:lnTo>
                    <a:pt x="720" y="1142"/>
                  </a:lnTo>
                  <a:lnTo>
                    <a:pt x="724" y="1143"/>
                  </a:lnTo>
                  <a:lnTo>
                    <a:pt x="727" y="1144"/>
                  </a:lnTo>
                  <a:lnTo>
                    <a:pt x="730" y="1145"/>
                  </a:lnTo>
                  <a:lnTo>
                    <a:pt x="737" y="1145"/>
                  </a:lnTo>
                  <a:lnTo>
                    <a:pt x="742" y="1146"/>
                  </a:lnTo>
                  <a:lnTo>
                    <a:pt x="749" y="1146"/>
                  </a:lnTo>
                  <a:lnTo>
                    <a:pt x="755" y="1146"/>
                  </a:lnTo>
                  <a:lnTo>
                    <a:pt x="761" y="1145"/>
                  </a:lnTo>
                  <a:lnTo>
                    <a:pt x="766" y="1144"/>
                  </a:lnTo>
                  <a:lnTo>
                    <a:pt x="771" y="1142"/>
                  </a:lnTo>
                  <a:lnTo>
                    <a:pt x="777" y="1139"/>
                  </a:lnTo>
                  <a:lnTo>
                    <a:pt x="782" y="1137"/>
                  </a:lnTo>
                  <a:lnTo>
                    <a:pt x="788" y="1133"/>
                  </a:lnTo>
                  <a:lnTo>
                    <a:pt x="792" y="1130"/>
                  </a:lnTo>
                  <a:lnTo>
                    <a:pt x="796" y="1127"/>
                  </a:lnTo>
                  <a:lnTo>
                    <a:pt x="801" y="1122"/>
                  </a:lnTo>
                  <a:lnTo>
                    <a:pt x="804" y="1119"/>
                  </a:lnTo>
                  <a:lnTo>
                    <a:pt x="807" y="1115"/>
                  </a:lnTo>
                  <a:lnTo>
                    <a:pt x="812" y="1112"/>
                  </a:lnTo>
                  <a:lnTo>
                    <a:pt x="815" y="1107"/>
                  </a:lnTo>
                  <a:lnTo>
                    <a:pt x="818" y="1103"/>
                  </a:lnTo>
                  <a:lnTo>
                    <a:pt x="821" y="1099"/>
                  </a:lnTo>
                  <a:lnTo>
                    <a:pt x="824" y="1094"/>
                  </a:lnTo>
                  <a:lnTo>
                    <a:pt x="826" y="1090"/>
                  </a:lnTo>
                  <a:lnTo>
                    <a:pt x="828" y="1086"/>
                  </a:lnTo>
                  <a:lnTo>
                    <a:pt x="830" y="1081"/>
                  </a:lnTo>
                  <a:lnTo>
                    <a:pt x="832" y="1077"/>
                  </a:lnTo>
                  <a:lnTo>
                    <a:pt x="833" y="1073"/>
                  </a:lnTo>
                  <a:lnTo>
                    <a:pt x="834" y="1070"/>
                  </a:lnTo>
                  <a:lnTo>
                    <a:pt x="835" y="1066"/>
                  </a:lnTo>
                  <a:lnTo>
                    <a:pt x="838" y="1063"/>
                  </a:lnTo>
                  <a:lnTo>
                    <a:pt x="839" y="1060"/>
                  </a:lnTo>
                  <a:lnTo>
                    <a:pt x="839" y="1057"/>
                  </a:lnTo>
                  <a:lnTo>
                    <a:pt x="840" y="1055"/>
                  </a:lnTo>
                  <a:lnTo>
                    <a:pt x="841" y="1053"/>
                  </a:lnTo>
                  <a:lnTo>
                    <a:pt x="842" y="1050"/>
                  </a:lnTo>
                  <a:lnTo>
                    <a:pt x="842" y="1049"/>
                  </a:lnTo>
                  <a:lnTo>
                    <a:pt x="714" y="1048"/>
                  </a:lnTo>
                  <a:lnTo>
                    <a:pt x="714" y="1002"/>
                  </a:lnTo>
                  <a:lnTo>
                    <a:pt x="835" y="977"/>
                  </a:lnTo>
                  <a:lnTo>
                    <a:pt x="976" y="1092"/>
                  </a:lnTo>
                  <a:lnTo>
                    <a:pt x="1041" y="1213"/>
                  </a:lnTo>
                  <a:lnTo>
                    <a:pt x="916" y="1342"/>
                  </a:lnTo>
                  <a:lnTo>
                    <a:pt x="916" y="1343"/>
                  </a:lnTo>
                  <a:lnTo>
                    <a:pt x="919" y="1347"/>
                  </a:lnTo>
                  <a:lnTo>
                    <a:pt x="920" y="1350"/>
                  </a:lnTo>
                  <a:lnTo>
                    <a:pt x="923" y="1354"/>
                  </a:lnTo>
                  <a:lnTo>
                    <a:pt x="927" y="1358"/>
                  </a:lnTo>
                  <a:lnTo>
                    <a:pt x="931" y="1363"/>
                  </a:lnTo>
                  <a:lnTo>
                    <a:pt x="934" y="1369"/>
                  </a:lnTo>
                  <a:lnTo>
                    <a:pt x="939" y="1373"/>
                  </a:lnTo>
                  <a:lnTo>
                    <a:pt x="943" y="1378"/>
                  </a:lnTo>
                  <a:lnTo>
                    <a:pt x="949" y="1384"/>
                  </a:lnTo>
                  <a:lnTo>
                    <a:pt x="954" y="1389"/>
                  </a:lnTo>
                  <a:lnTo>
                    <a:pt x="960" y="1393"/>
                  </a:lnTo>
                  <a:lnTo>
                    <a:pt x="963" y="1397"/>
                  </a:lnTo>
                  <a:lnTo>
                    <a:pt x="967" y="1399"/>
                  </a:lnTo>
                  <a:lnTo>
                    <a:pt x="970" y="1401"/>
                  </a:lnTo>
                  <a:lnTo>
                    <a:pt x="974" y="1403"/>
                  </a:lnTo>
                  <a:lnTo>
                    <a:pt x="978" y="1405"/>
                  </a:lnTo>
                  <a:lnTo>
                    <a:pt x="981" y="1407"/>
                  </a:lnTo>
                  <a:lnTo>
                    <a:pt x="984" y="1408"/>
                  </a:lnTo>
                  <a:lnTo>
                    <a:pt x="988" y="1411"/>
                  </a:lnTo>
                  <a:lnTo>
                    <a:pt x="992" y="1412"/>
                  </a:lnTo>
                  <a:lnTo>
                    <a:pt x="997" y="1414"/>
                  </a:lnTo>
                  <a:lnTo>
                    <a:pt x="1000" y="1415"/>
                  </a:lnTo>
                  <a:lnTo>
                    <a:pt x="1006" y="1416"/>
                  </a:lnTo>
                  <a:lnTo>
                    <a:pt x="1009" y="1416"/>
                  </a:lnTo>
                  <a:lnTo>
                    <a:pt x="1014" y="1417"/>
                  </a:lnTo>
                  <a:lnTo>
                    <a:pt x="1018" y="1417"/>
                  </a:lnTo>
                  <a:lnTo>
                    <a:pt x="1022" y="1418"/>
                  </a:lnTo>
                  <a:lnTo>
                    <a:pt x="1027" y="1417"/>
                  </a:lnTo>
                  <a:lnTo>
                    <a:pt x="1032" y="1417"/>
                  </a:lnTo>
                  <a:lnTo>
                    <a:pt x="1037" y="1417"/>
                  </a:lnTo>
                  <a:lnTo>
                    <a:pt x="1043" y="1417"/>
                  </a:lnTo>
                  <a:lnTo>
                    <a:pt x="1047" y="1415"/>
                  </a:lnTo>
                  <a:lnTo>
                    <a:pt x="1052" y="1414"/>
                  </a:lnTo>
                  <a:lnTo>
                    <a:pt x="1057" y="1412"/>
                  </a:lnTo>
                  <a:lnTo>
                    <a:pt x="1062" y="1411"/>
                  </a:lnTo>
                  <a:lnTo>
                    <a:pt x="1068" y="1407"/>
                  </a:lnTo>
                  <a:lnTo>
                    <a:pt x="1073" y="1405"/>
                  </a:lnTo>
                  <a:lnTo>
                    <a:pt x="1078" y="1402"/>
                  </a:lnTo>
                  <a:lnTo>
                    <a:pt x="1084" y="1400"/>
                  </a:lnTo>
                  <a:lnTo>
                    <a:pt x="1089" y="1395"/>
                  </a:lnTo>
                  <a:lnTo>
                    <a:pt x="1095" y="1391"/>
                  </a:lnTo>
                  <a:lnTo>
                    <a:pt x="1101" y="1387"/>
                  </a:lnTo>
                  <a:lnTo>
                    <a:pt x="1107" y="1383"/>
                  </a:lnTo>
                  <a:lnTo>
                    <a:pt x="1112" y="1377"/>
                  </a:lnTo>
                  <a:lnTo>
                    <a:pt x="1119" y="1372"/>
                  </a:lnTo>
                  <a:lnTo>
                    <a:pt x="1125" y="1365"/>
                  </a:lnTo>
                  <a:lnTo>
                    <a:pt x="1132" y="1360"/>
                  </a:lnTo>
                  <a:lnTo>
                    <a:pt x="1137" y="1362"/>
                  </a:lnTo>
                  <a:lnTo>
                    <a:pt x="1142" y="1364"/>
                  </a:lnTo>
                  <a:lnTo>
                    <a:pt x="1146" y="1364"/>
                  </a:lnTo>
                  <a:lnTo>
                    <a:pt x="1148" y="1365"/>
                  </a:lnTo>
                  <a:lnTo>
                    <a:pt x="1152" y="1366"/>
                  </a:lnTo>
                  <a:lnTo>
                    <a:pt x="1155" y="1369"/>
                  </a:lnTo>
                  <a:lnTo>
                    <a:pt x="1158" y="1369"/>
                  </a:lnTo>
                  <a:lnTo>
                    <a:pt x="1161" y="1369"/>
                  </a:lnTo>
                  <a:lnTo>
                    <a:pt x="1165" y="1370"/>
                  </a:lnTo>
                  <a:lnTo>
                    <a:pt x="1169" y="1370"/>
                  </a:lnTo>
                  <a:lnTo>
                    <a:pt x="1172" y="1370"/>
                  </a:lnTo>
                  <a:lnTo>
                    <a:pt x="1176" y="1371"/>
                  </a:lnTo>
                  <a:lnTo>
                    <a:pt x="1180" y="1371"/>
                  </a:lnTo>
                  <a:lnTo>
                    <a:pt x="1184" y="1372"/>
                  </a:lnTo>
                  <a:lnTo>
                    <a:pt x="1187" y="1371"/>
                  </a:lnTo>
                  <a:lnTo>
                    <a:pt x="1191" y="1371"/>
                  </a:lnTo>
                  <a:lnTo>
                    <a:pt x="1195" y="1371"/>
                  </a:lnTo>
                  <a:lnTo>
                    <a:pt x="1199" y="1371"/>
                  </a:lnTo>
                  <a:lnTo>
                    <a:pt x="1202" y="1371"/>
                  </a:lnTo>
                  <a:lnTo>
                    <a:pt x="1206" y="1371"/>
                  </a:lnTo>
                  <a:lnTo>
                    <a:pt x="1211" y="1370"/>
                  </a:lnTo>
                  <a:lnTo>
                    <a:pt x="1215" y="1370"/>
                  </a:lnTo>
                  <a:lnTo>
                    <a:pt x="1218" y="1369"/>
                  </a:lnTo>
                  <a:lnTo>
                    <a:pt x="1223" y="1369"/>
                  </a:lnTo>
                  <a:lnTo>
                    <a:pt x="1227" y="1367"/>
                  </a:lnTo>
                  <a:lnTo>
                    <a:pt x="1231" y="1367"/>
                  </a:lnTo>
                  <a:lnTo>
                    <a:pt x="1235" y="1366"/>
                  </a:lnTo>
                  <a:lnTo>
                    <a:pt x="1239" y="1365"/>
                  </a:lnTo>
                  <a:lnTo>
                    <a:pt x="1242" y="1364"/>
                  </a:lnTo>
                  <a:lnTo>
                    <a:pt x="1248" y="1364"/>
                  </a:lnTo>
                  <a:lnTo>
                    <a:pt x="1251" y="1362"/>
                  </a:lnTo>
                  <a:lnTo>
                    <a:pt x="1255" y="1361"/>
                  </a:lnTo>
                  <a:lnTo>
                    <a:pt x="1259" y="1360"/>
                  </a:lnTo>
                  <a:lnTo>
                    <a:pt x="1262" y="1359"/>
                  </a:lnTo>
                  <a:lnTo>
                    <a:pt x="1266" y="1357"/>
                  </a:lnTo>
                  <a:lnTo>
                    <a:pt x="1269" y="1356"/>
                  </a:lnTo>
                  <a:lnTo>
                    <a:pt x="1273" y="1353"/>
                  </a:lnTo>
                  <a:lnTo>
                    <a:pt x="1277" y="1352"/>
                  </a:lnTo>
                  <a:lnTo>
                    <a:pt x="1279" y="1351"/>
                  </a:lnTo>
                  <a:lnTo>
                    <a:pt x="1283" y="1349"/>
                  </a:lnTo>
                  <a:lnTo>
                    <a:pt x="1286" y="1347"/>
                  </a:lnTo>
                  <a:lnTo>
                    <a:pt x="1289" y="1346"/>
                  </a:lnTo>
                  <a:lnTo>
                    <a:pt x="1295" y="1342"/>
                  </a:lnTo>
                  <a:lnTo>
                    <a:pt x="1302" y="1337"/>
                  </a:lnTo>
                  <a:lnTo>
                    <a:pt x="1306" y="1333"/>
                  </a:lnTo>
                  <a:lnTo>
                    <a:pt x="1312" y="1328"/>
                  </a:lnTo>
                  <a:lnTo>
                    <a:pt x="1315" y="1322"/>
                  </a:lnTo>
                  <a:lnTo>
                    <a:pt x="1319" y="1317"/>
                  </a:lnTo>
                  <a:lnTo>
                    <a:pt x="1323" y="1310"/>
                  </a:lnTo>
                  <a:lnTo>
                    <a:pt x="1325" y="1305"/>
                  </a:lnTo>
                  <a:lnTo>
                    <a:pt x="1327" y="1298"/>
                  </a:lnTo>
                  <a:lnTo>
                    <a:pt x="1329" y="1293"/>
                  </a:lnTo>
                  <a:lnTo>
                    <a:pt x="1329" y="1292"/>
                  </a:lnTo>
                  <a:lnTo>
                    <a:pt x="1332" y="1291"/>
                  </a:lnTo>
                  <a:lnTo>
                    <a:pt x="1334" y="1290"/>
                  </a:lnTo>
                  <a:lnTo>
                    <a:pt x="1337" y="1290"/>
                  </a:lnTo>
                  <a:lnTo>
                    <a:pt x="1340" y="1289"/>
                  </a:lnTo>
                  <a:lnTo>
                    <a:pt x="1344" y="1289"/>
                  </a:lnTo>
                  <a:lnTo>
                    <a:pt x="1347" y="1287"/>
                  </a:lnTo>
                  <a:lnTo>
                    <a:pt x="1352" y="1285"/>
                  </a:lnTo>
                  <a:lnTo>
                    <a:pt x="1356" y="1283"/>
                  </a:lnTo>
                  <a:lnTo>
                    <a:pt x="1362" y="1282"/>
                  </a:lnTo>
                  <a:lnTo>
                    <a:pt x="1366" y="1280"/>
                  </a:lnTo>
                  <a:lnTo>
                    <a:pt x="1371" y="1279"/>
                  </a:lnTo>
                  <a:lnTo>
                    <a:pt x="1377" y="1276"/>
                  </a:lnTo>
                  <a:lnTo>
                    <a:pt x="1382" y="1275"/>
                  </a:lnTo>
                  <a:lnTo>
                    <a:pt x="1388" y="1271"/>
                  </a:lnTo>
                  <a:lnTo>
                    <a:pt x="1394" y="1269"/>
                  </a:lnTo>
                  <a:lnTo>
                    <a:pt x="1400" y="1266"/>
                  </a:lnTo>
                  <a:lnTo>
                    <a:pt x="1406" y="1264"/>
                  </a:lnTo>
                  <a:lnTo>
                    <a:pt x="1410" y="1261"/>
                  </a:lnTo>
                  <a:lnTo>
                    <a:pt x="1417" y="1256"/>
                  </a:lnTo>
                  <a:lnTo>
                    <a:pt x="1422" y="1253"/>
                  </a:lnTo>
                  <a:lnTo>
                    <a:pt x="1429" y="1250"/>
                  </a:lnTo>
                  <a:lnTo>
                    <a:pt x="1434" y="1246"/>
                  </a:lnTo>
                  <a:lnTo>
                    <a:pt x="1440" y="1241"/>
                  </a:lnTo>
                  <a:lnTo>
                    <a:pt x="1445" y="1237"/>
                  </a:lnTo>
                  <a:lnTo>
                    <a:pt x="1451" y="1233"/>
                  </a:lnTo>
                  <a:lnTo>
                    <a:pt x="1455" y="1227"/>
                  </a:lnTo>
                  <a:lnTo>
                    <a:pt x="1460" y="1223"/>
                  </a:lnTo>
                  <a:lnTo>
                    <a:pt x="1465" y="1217"/>
                  </a:lnTo>
                  <a:lnTo>
                    <a:pt x="1470" y="1213"/>
                  </a:lnTo>
                  <a:lnTo>
                    <a:pt x="1473" y="1208"/>
                  </a:lnTo>
                  <a:lnTo>
                    <a:pt x="1478" y="1202"/>
                  </a:lnTo>
                  <a:lnTo>
                    <a:pt x="1481" y="1197"/>
                  </a:lnTo>
                  <a:lnTo>
                    <a:pt x="1484" y="1193"/>
                  </a:lnTo>
                  <a:lnTo>
                    <a:pt x="1487" y="1187"/>
                  </a:lnTo>
                  <a:lnTo>
                    <a:pt x="1491" y="1183"/>
                  </a:lnTo>
                  <a:lnTo>
                    <a:pt x="1493" y="1180"/>
                  </a:lnTo>
                  <a:lnTo>
                    <a:pt x="1496" y="1175"/>
                  </a:lnTo>
                  <a:lnTo>
                    <a:pt x="1498" y="1172"/>
                  </a:lnTo>
                  <a:lnTo>
                    <a:pt x="1500" y="1168"/>
                  </a:lnTo>
                  <a:lnTo>
                    <a:pt x="1502" y="1165"/>
                  </a:lnTo>
                  <a:lnTo>
                    <a:pt x="1505" y="1161"/>
                  </a:lnTo>
                  <a:lnTo>
                    <a:pt x="1507" y="1156"/>
                  </a:lnTo>
                  <a:lnTo>
                    <a:pt x="1510" y="1152"/>
                  </a:lnTo>
                  <a:lnTo>
                    <a:pt x="1512" y="1146"/>
                  </a:lnTo>
                  <a:lnTo>
                    <a:pt x="1515" y="1142"/>
                  </a:lnTo>
                  <a:lnTo>
                    <a:pt x="1516" y="1139"/>
                  </a:lnTo>
                  <a:lnTo>
                    <a:pt x="1517" y="1137"/>
                  </a:lnTo>
                  <a:lnTo>
                    <a:pt x="1517" y="1133"/>
                  </a:lnTo>
                  <a:lnTo>
                    <a:pt x="1518" y="1133"/>
                  </a:lnTo>
                  <a:lnTo>
                    <a:pt x="1255" y="1071"/>
                  </a:lnTo>
                  <a:lnTo>
                    <a:pt x="1255" y="1069"/>
                  </a:lnTo>
                  <a:lnTo>
                    <a:pt x="1254" y="1064"/>
                  </a:lnTo>
                  <a:lnTo>
                    <a:pt x="1252" y="1060"/>
                  </a:lnTo>
                  <a:lnTo>
                    <a:pt x="1251" y="1056"/>
                  </a:lnTo>
                  <a:lnTo>
                    <a:pt x="1250" y="1050"/>
                  </a:lnTo>
                  <a:lnTo>
                    <a:pt x="1249" y="1045"/>
                  </a:lnTo>
                  <a:lnTo>
                    <a:pt x="1248" y="1042"/>
                  </a:lnTo>
                  <a:lnTo>
                    <a:pt x="1247" y="1038"/>
                  </a:lnTo>
                  <a:lnTo>
                    <a:pt x="1246" y="1035"/>
                  </a:lnTo>
                  <a:lnTo>
                    <a:pt x="1246" y="1032"/>
                  </a:lnTo>
                  <a:lnTo>
                    <a:pt x="1243" y="1028"/>
                  </a:lnTo>
                  <a:lnTo>
                    <a:pt x="1242" y="1024"/>
                  </a:lnTo>
                  <a:lnTo>
                    <a:pt x="1241" y="1020"/>
                  </a:lnTo>
                  <a:lnTo>
                    <a:pt x="1241" y="1017"/>
                  </a:lnTo>
                  <a:lnTo>
                    <a:pt x="1239" y="1012"/>
                  </a:lnTo>
                  <a:lnTo>
                    <a:pt x="1238" y="1008"/>
                  </a:lnTo>
                  <a:lnTo>
                    <a:pt x="1237" y="1004"/>
                  </a:lnTo>
                  <a:lnTo>
                    <a:pt x="1236" y="1001"/>
                  </a:lnTo>
                  <a:lnTo>
                    <a:pt x="1234" y="995"/>
                  </a:lnTo>
                  <a:lnTo>
                    <a:pt x="1233" y="992"/>
                  </a:lnTo>
                  <a:lnTo>
                    <a:pt x="1231" y="987"/>
                  </a:lnTo>
                  <a:lnTo>
                    <a:pt x="1230" y="983"/>
                  </a:lnTo>
                  <a:lnTo>
                    <a:pt x="1229" y="978"/>
                  </a:lnTo>
                  <a:lnTo>
                    <a:pt x="1227" y="974"/>
                  </a:lnTo>
                  <a:lnTo>
                    <a:pt x="1225" y="968"/>
                  </a:lnTo>
                  <a:lnTo>
                    <a:pt x="1224" y="964"/>
                  </a:lnTo>
                  <a:lnTo>
                    <a:pt x="1222" y="958"/>
                  </a:lnTo>
                  <a:lnTo>
                    <a:pt x="1221" y="954"/>
                  </a:lnTo>
                  <a:lnTo>
                    <a:pt x="1218" y="949"/>
                  </a:lnTo>
                  <a:lnTo>
                    <a:pt x="1217" y="944"/>
                  </a:lnTo>
                  <a:lnTo>
                    <a:pt x="1214" y="939"/>
                  </a:lnTo>
                  <a:lnTo>
                    <a:pt x="1212" y="934"/>
                  </a:lnTo>
                  <a:lnTo>
                    <a:pt x="1210" y="929"/>
                  </a:lnTo>
                  <a:lnTo>
                    <a:pt x="1209" y="924"/>
                  </a:lnTo>
                  <a:lnTo>
                    <a:pt x="1205" y="920"/>
                  </a:lnTo>
                  <a:lnTo>
                    <a:pt x="1204" y="914"/>
                  </a:lnTo>
                  <a:lnTo>
                    <a:pt x="1202" y="910"/>
                  </a:lnTo>
                  <a:lnTo>
                    <a:pt x="1200" y="906"/>
                  </a:lnTo>
                  <a:lnTo>
                    <a:pt x="1197" y="900"/>
                  </a:lnTo>
                  <a:lnTo>
                    <a:pt x="1196" y="895"/>
                  </a:lnTo>
                  <a:lnTo>
                    <a:pt x="1192" y="891"/>
                  </a:lnTo>
                  <a:lnTo>
                    <a:pt x="1191" y="886"/>
                  </a:lnTo>
                  <a:lnTo>
                    <a:pt x="1188" y="881"/>
                  </a:lnTo>
                  <a:lnTo>
                    <a:pt x="1186" y="876"/>
                  </a:lnTo>
                  <a:lnTo>
                    <a:pt x="1184" y="871"/>
                  </a:lnTo>
                  <a:lnTo>
                    <a:pt x="1182" y="868"/>
                  </a:lnTo>
                  <a:lnTo>
                    <a:pt x="1178" y="864"/>
                  </a:lnTo>
                  <a:lnTo>
                    <a:pt x="1175" y="859"/>
                  </a:lnTo>
                  <a:lnTo>
                    <a:pt x="1173" y="855"/>
                  </a:lnTo>
                  <a:lnTo>
                    <a:pt x="1170" y="851"/>
                  </a:lnTo>
                  <a:lnTo>
                    <a:pt x="1167" y="846"/>
                  </a:lnTo>
                  <a:lnTo>
                    <a:pt x="1165" y="842"/>
                  </a:lnTo>
                  <a:lnTo>
                    <a:pt x="1162" y="839"/>
                  </a:lnTo>
                  <a:lnTo>
                    <a:pt x="1160" y="834"/>
                  </a:lnTo>
                  <a:lnTo>
                    <a:pt x="1157" y="831"/>
                  </a:lnTo>
                  <a:lnTo>
                    <a:pt x="1153" y="827"/>
                  </a:lnTo>
                  <a:lnTo>
                    <a:pt x="1150" y="824"/>
                  </a:lnTo>
                  <a:lnTo>
                    <a:pt x="1148" y="820"/>
                  </a:lnTo>
                  <a:lnTo>
                    <a:pt x="1145" y="816"/>
                  </a:lnTo>
                  <a:lnTo>
                    <a:pt x="1141" y="813"/>
                  </a:lnTo>
                  <a:lnTo>
                    <a:pt x="1139" y="810"/>
                  </a:lnTo>
                  <a:lnTo>
                    <a:pt x="1137" y="806"/>
                  </a:lnTo>
                  <a:lnTo>
                    <a:pt x="1133" y="803"/>
                  </a:lnTo>
                  <a:lnTo>
                    <a:pt x="1131" y="800"/>
                  </a:lnTo>
                  <a:lnTo>
                    <a:pt x="1128" y="797"/>
                  </a:lnTo>
                  <a:lnTo>
                    <a:pt x="1126" y="794"/>
                  </a:lnTo>
                  <a:lnTo>
                    <a:pt x="1121" y="789"/>
                  </a:lnTo>
                  <a:lnTo>
                    <a:pt x="1115" y="785"/>
                  </a:lnTo>
                  <a:lnTo>
                    <a:pt x="1110" y="779"/>
                  </a:lnTo>
                  <a:lnTo>
                    <a:pt x="1105" y="775"/>
                  </a:lnTo>
                  <a:lnTo>
                    <a:pt x="1100" y="770"/>
                  </a:lnTo>
                  <a:lnTo>
                    <a:pt x="1095" y="766"/>
                  </a:lnTo>
                  <a:lnTo>
                    <a:pt x="1090" y="763"/>
                  </a:lnTo>
                  <a:lnTo>
                    <a:pt x="1086" y="760"/>
                  </a:lnTo>
                  <a:lnTo>
                    <a:pt x="1082" y="757"/>
                  </a:lnTo>
                  <a:lnTo>
                    <a:pt x="1078" y="755"/>
                  </a:lnTo>
                  <a:lnTo>
                    <a:pt x="1073" y="750"/>
                  </a:lnTo>
                  <a:lnTo>
                    <a:pt x="1070" y="748"/>
                  </a:lnTo>
                  <a:lnTo>
                    <a:pt x="1065" y="747"/>
                  </a:lnTo>
                  <a:lnTo>
                    <a:pt x="1063" y="745"/>
                  </a:lnTo>
                  <a:lnTo>
                    <a:pt x="1059" y="743"/>
                  </a:lnTo>
                  <a:lnTo>
                    <a:pt x="1056" y="741"/>
                  </a:lnTo>
                  <a:lnTo>
                    <a:pt x="1054" y="739"/>
                  </a:lnTo>
                  <a:lnTo>
                    <a:pt x="1051" y="739"/>
                  </a:lnTo>
                  <a:lnTo>
                    <a:pt x="1047" y="737"/>
                  </a:lnTo>
                  <a:lnTo>
                    <a:pt x="1045" y="735"/>
                  </a:lnTo>
                  <a:lnTo>
                    <a:pt x="1043" y="735"/>
                  </a:lnTo>
                  <a:lnTo>
                    <a:pt x="1078" y="636"/>
                  </a:lnTo>
                  <a:lnTo>
                    <a:pt x="1113" y="653"/>
                  </a:lnTo>
                  <a:lnTo>
                    <a:pt x="1155" y="792"/>
                  </a:lnTo>
                  <a:lnTo>
                    <a:pt x="1157" y="791"/>
                  </a:lnTo>
                  <a:lnTo>
                    <a:pt x="1160" y="787"/>
                  </a:lnTo>
                  <a:lnTo>
                    <a:pt x="1162" y="784"/>
                  </a:lnTo>
                  <a:lnTo>
                    <a:pt x="1165" y="780"/>
                  </a:lnTo>
                  <a:lnTo>
                    <a:pt x="1169" y="776"/>
                  </a:lnTo>
                  <a:lnTo>
                    <a:pt x="1173" y="772"/>
                  </a:lnTo>
                  <a:lnTo>
                    <a:pt x="1176" y="766"/>
                  </a:lnTo>
                  <a:lnTo>
                    <a:pt x="1180" y="761"/>
                  </a:lnTo>
                  <a:lnTo>
                    <a:pt x="1184" y="756"/>
                  </a:lnTo>
                  <a:lnTo>
                    <a:pt x="1188" y="749"/>
                  </a:lnTo>
                  <a:lnTo>
                    <a:pt x="1190" y="746"/>
                  </a:lnTo>
                  <a:lnTo>
                    <a:pt x="1191" y="743"/>
                  </a:lnTo>
                  <a:lnTo>
                    <a:pt x="1193" y="739"/>
                  </a:lnTo>
                  <a:lnTo>
                    <a:pt x="1196" y="735"/>
                  </a:lnTo>
                  <a:lnTo>
                    <a:pt x="1197" y="732"/>
                  </a:lnTo>
                  <a:lnTo>
                    <a:pt x="1199" y="729"/>
                  </a:lnTo>
                  <a:lnTo>
                    <a:pt x="1201" y="724"/>
                  </a:lnTo>
                  <a:lnTo>
                    <a:pt x="1203" y="721"/>
                  </a:lnTo>
                  <a:lnTo>
                    <a:pt x="1204" y="717"/>
                  </a:lnTo>
                  <a:lnTo>
                    <a:pt x="1205" y="712"/>
                  </a:lnTo>
                  <a:lnTo>
                    <a:pt x="1206" y="709"/>
                  </a:lnTo>
                  <a:lnTo>
                    <a:pt x="1209" y="705"/>
                  </a:lnTo>
                  <a:lnTo>
                    <a:pt x="1209" y="701"/>
                  </a:lnTo>
                  <a:lnTo>
                    <a:pt x="1210" y="696"/>
                  </a:lnTo>
                  <a:lnTo>
                    <a:pt x="1211" y="692"/>
                  </a:lnTo>
                  <a:lnTo>
                    <a:pt x="1212" y="688"/>
                  </a:lnTo>
                  <a:lnTo>
                    <a:pt x="1213" y="683"/>
                  </a:lnTo>
                  <a:lnTo>
                    <a:pt x="1213" y="679"/>
                  </a:lnTo>
                  <a:lnTo>
                    <a:pt x="1213" y="675"/>
                  </a:lnTo>
                  <a:lnTo>
                    <a:pt x="1214" y="670"/>
                  </a:lnTo>
                  <a:lnTo>
                    <a:pt x="1214" y="666"/>
                  </a:lnTo>
                  <a:lnTo>
                    <a:pt x="1214" y="661"/>
                  </a:lnTo>
                  <a:lnTo>
                    <a:pt x="1213" y="656"/>
                  </a:lnTo>
                  <a:lnTo>
                    <a:pt x="1213" y="652"/>
                  </a:lnTo>
                  <a:lnTo>
                    <a:pt x="1212" y="648"/>
                  </a:lnTo>
                  <a:lnTo>
                    <a:pt x="1211" y="642"/>
                  </a:lnTo>
                  <a:lnTo>
                    <a:pt x="1210" y="638"/>
                  </a:lnTo>
                  <a:lnTo>
                    <a:pt x="1209" y="634"/>
                  </a:lnTo>
                  <a:lnTo>
                    <a:pt x="1206" y="628"/>
                  </a:lnTo>
                  <a:lnTo>
                    <a:pt x="1204" y="624"/>
                  </a:lnTo>
                  <a:lnTo>
                    <a:pt x="1202" y="620"/>
                  </a:lnTo>
                  <a:lnTo>
                    <a:pt x="1200" y="615"/>
                  </a:lnTo>
                  <a:lnTo>
                    <a:pt x="1197" y="610"/>
                  </a:lnTo>
                  <a:lnTo>
                    <a:pt x="1193" y="606"/>
                  </a:lnTo>
                  <a:lnTo>
                    <a:pt x="1190" y="601"/>
                  </a:lnTo>
                  <a:lnTo>
                    <a:pt x="1187" y="596"/>
                  </a:lnTo>
                  <a:lnTo>
                    <a:pt x="1183" y="592"/>
                  </a:lnTo>
                  <a:lnTo>
                    <a:pt x="1178" y="587"/>
                  </a:lnTo>
                  <a:lnTo>
                    <a:pt x="1174" y="582"/>
                  </a:lnTo>
                  <a:lnTo>
                    <a:pt x="1170" y="579"/>
                  </a:lnTo>
                  <a:lnTo>
                    <a:pt x="1122" y="424"/>
                  </a:lnTo>
                  <a:lnTo>
                    <a:pt x="1121" y="423"/>
                  </a:lnTo>
                  <a:lnTo>
                    <a:pt x="1119" y="422"/>
                  </a:lnTo>
                  <a:lnTo>
                    <a:pt x="1114" y="418"/>
                  </a:lnTo>
                  <a:lnTo>
                    <a:pt x="1109" y="416"/>
                  </a:lnTo>
                  <a:lnTo>
                    <a:pt x="1106" y="414"/>
                  </a:lnTo>
                  <a:lnTo>
                    <a:pt x="1102" y="411"/>
                  </a:lnTo>
                  <a:lnTo>
                    <a:pt x="1098" y="408"/>
                  </a:lnTo>
                  <a:lnTo>
                    <a:pt x="1094" y="407"/>
                  </a:lnTo>
                  <a:lnTo>
                    <a:pt x="1089" y="405"/>
                  </a:lnTo>
                  <a:lnTo>
                    <a:pt x="1085" y="403"/>
                  </a:lnTo>
                  <a:lnTo>
                    <a:pt x="1081" y="400"/>
                  </a:lnTo>
                  <a:lnTo>
                    <a:pt x="1075" y="398"/>
                  </a:lnTo>
                  <a:lnTo>
                    <a:pt x="1070" y="396"/>
                  </a:lnTo>
                  <a:lnTo>
                    <a:pt x="1064" y="394"/>
                  </a:lnTo>
                  <a:lnTo>
                    <a:pt x="1058" y="392"/>
                  </a:lnTo>
                  <a:lnTo>
                    <a:pt x="1052" y="390"/>
                  </a:lnTo>
                  <a:lnTo>
                    <a:pt x="1049" y="389"/>
                  </a:lnTo>
                  <a:lnTo>
                    <a:pt x="1046" y="389"/>
                  </a:lnTo>
                  <a:lnTo>
                    <a:pt x="1043" y="388"/>
                  </a:lnTo>
                  <a:lnTo>
                    <a:pt x="1039" y="388"/>
                  </a:lnTo>
                  <a:lnTo>
                    <a:pt x="1034" y="387"/>
                  </a:lnTo>
                  <a:lnTo>
                    <a:pt x="1027" y="387"/>
                  </a:lnTo>
                  <a:lnTo>
                    <a:pt x="1024" y="386"/>
                  </a:lnTo>
                  <a:lnTo>
                    <a:pt x="1021" y="386"/>
                  </a:lnTo>
                  <a:lnTo>
                    <a:pt x="1018" y="386"/>
                  </a:lnTo>
                  <a:lnTo>
                    <a:pt x="1014" y="386"/>
                  </a:lnTo>
                  <a:lnTo>
                    <a:pt x="1010" y="386"/>
                  </a:lnTo>
                  <a:lnTo>
                    <a:pt x="1007" y="386"/>
                  </a:lnTo>
                  <a:lnTo>
                    <a:pt x="1004" y="386"/>
                  </a:lnTo>
                  <a:lnTo>
                    <a:pt x="1000" y="387"/>
                  </a:lnTo>
                  <a:lnTo>
                    <a:pt x="997" y="387"/>
                  </a:lnTo>
                  <a:lnTo>
                    <a:pt x="993" y="387"/>
                  </a:lnTo>
                  <a:lnTo>
                    <a:pt x="990" y="388"/>
                  </a:lnTo>
                  <a:lnTo>
                    <a:pt x="986" y="389"/>
                  </a:lnTo>
                  <a:lnTo>
                    <a:pt x="983" y="389"/>
                  </a:lnTo>
                  <a:lnTo>
                    <a:pt x="980" y="390"/>
                  </a:lnTo>
                  <a:lnTo>
                    <a:pt x="976" y="392"/>
                  </a:lnTo>
                  <a:lnTo>
                    <a:pt x="973" y="394"/>
                  </a:lnTo>
                  <a:lnTo>
                    <a:pt x="941" y="403"/>
                  </a:lnTo>
                  <a:lnTo>
                    <a:pt x="927" y="285"/>
                  </a:lnTo>
                  <a:lnTo>
                    <a:pt x="757" y="56"/>
                  </a:lnTo>
                  <a:lnTo>
                    <a:pt x="755" y="55"/>
                  </a:lnTo>
                  <a:lnTo>
                    <a:pt x="752" y="53"/>
                  </a:lnTo>
                  <a:lnTo>
                    <a:pt x="750" y="52"/>
                  </a:lnTo>
                  <a:lnTo>
                    <a:pt x="748" y="50"/>
                  </a:lnTo>
                  <a:lnTo>
                    <a:pt x="743" y="48"/>
                  </a:lnTo>
                  <a:lnTo>
                    <a:pt x="740" y="46"/>
                  </a:lnTo>
                  <a:lnTo>
                    <a:pt x="736" y="43"/>
                  </a:lnTo>
                  <a:lnTo>
                    <a:pt x="731" y="40"/>
                  </a:lnTo>
                  <a:lnTo>
                    <a:pt x="727" y="37"/>
                  </a:lnTo>
                  <a:lnTo>
                    <a:pt x="722" y="35"/>
                  </a:lnTo>
                  <a:lnTo>
                    <a:pt x="715" y="33"/>
                  </a:lnTo>
                  <a:lnTo>
                    <a:pt x="710" y="29"/>
                  </a:lnTo>
                  <a:lnTo>
                    <a:pt x="705" y="27"/>
                  </a:lnTo>
                  <a:lnTo>
                    <a:pt x="702" y="26"/>
                  </a:lnTo>
                  <a:lnTo>
                    <a:pt x="699" y="25"/>
                  </a:lnTo>
                  <a:lnTo>
                    <a:pt x="696" y="24"/>
                  </a:lnTo>
                  <a:lnTo>
                    <a:pt x="692" y="23"/>
                  </a:lnTo>
                  <a:lnTo>
                    <a:pt x="688" y="21"/>
                  </a:lnTo>
                  <a:lnTo>
                    <a:pt x="684" y="19"/>
                  </a:lnTo>
                  <a:lnTo>
                    <a:pt x="680" y="18"/>
                  </a:lnTo>
                  <a:lnTo>
                    <a:pt x="676" y="16"/>
                  </a:lnTo>
                  <a:lnTo>
                    <a:pt x="673" y="15"/>
                  </a:lnTo>
                  <a:lnTo>
                    <a:pt x="668" y="14"/>
                  </a:lnTo>
                  <a:lnTo>
                    <a:pt x="665" y="12"/>
                  </a:lnTo>
                  <a:lnTo>
                    <a:pt x="660" y="11"/>
                  </a:lnTo>
                  <a:lnTo>
                    <a:pt x="656" y="10"/>
                  </a:lnTo>
                  <a:lnTo>
                    <a:pt x="651" y="9"/>
                  </a:lnTo>
                  <a:lnTo>
                    <a:pt x="648" y="8"/>
                  </a:lnTo>
                  <a:lnTo>
                    <a:pt x="642" y="7"/>
                  </a:lnTo>
                  <a:lnTo>
                    <a:pt x="638" y="7"/>
                  </a:lnTo>
                  <a:lnTo>
                    <a:pt x="634" y="6"/>
                  </a:lnTo>
                  <a:lnTo>
                    <a:pt x="629" y="5"/>
                  </a:lnTo>
                  <a:lnTo>
                    <a:pt x="625" y="4"/>
                  </a:lnTo>
                  <a:lnTo>
                    <a:pt x="620" y="2"/>
                  </a:lnTo>
                  <a:lnTo>
                    <a:pt x="614" y="1"/>
                  </a:lnTo>
                  <a:lnTo>
                    <a:pt x="610" y="1"/>
                  </a:lnTo>
                  <a:lnTo>
                    <a:pt x="604" y="1"/>
                  </a:lnTo>
                  <a:lnTo>
                    <a:pt x="600" y="0"/>
                  </a:lnTo>
                  <a:lnTo>
                    <a:pt x="595" y="0"/>
                  </a:lnTo>
                  <a:lnTo>
                    <a:pt x="590" y="0"/>
                  </a:lnTo>
                  <a:lnTo>
                    <a:pt x="585" y="0"/>
                  </a:lnTo>
                  <a:lnTo>
                    <a:pt x="579" y="0"/>
                  </a:lnTo>
                  <a:lnTo>
                    <a:pt x="574" y="0"/>
                  </a:lnTo>
                  <a:lnTo>
                    <a:pt x="569" y="1"/>
                  </a:lnTo>
                  <a:lnTo>
                    <a:pt x="564" y="1"/>
                  </a:lnTo>
                  <a:lnTo>
                    <a:pt x="559" y="2"/>
                  </a:lnTo>
                  <a:lnTo>
                    <a:pt x="553" y="2"/>
                  </a:lnTo>
                  <a:lnTo>
                    <a:pt x="548" y="4"/>
                  </a:lnTo>
                  <a:lnTo>
                    <a:pt x="543" y="4"/>
                  </a:lnTo>
                  <a:lnTo>
                    <a:pt x="537" y="6"/>
                  </a:lnTo>
                  <a:lnTo>
                    <a:pt x="532" y="6"/>
                  </a:lnTo>
                  <a:lnTo>
                    <a:pt x="527" y="7"/>
                  </a:lnTo>
                  <a:lnTo>
                    <a:pt x="522" y="8"/>
                  </a:lnTo>
                  <a:lnTo>
                    <a:pt x="517" y="9"/>
                  </a:lnTo>
                  <a:lnTo>
                    <a:pt x="512" y="10"/>
                  </a:lnTo>
                  <a:lnTo>
                    <a:pt x="508" y="12"/>
                  </a:lnTo>
                  <a:lnTo>
                    <a:pt x="502" y="12"/>
                  </a:lnTo>
                  <a:lnTo>
                    <a:pt x="498" y="14"/>
                  </a:lnTo>
                  <a:lnTo>
                    <a:pt x="494" y="15"/>
                  </a:lnTo>
                  <a:lnTo>
                    <a:pt x="489" y="16"/>
                  </a:lnTo>
                  <a:lnTo>
                    <a:pt x="485" y="19"/>
                  </a:lnTo>
                  <a:lnTo>
                    <a:pt x="481" y="20"/>
                  </a:lnTo>
                  <a:lnTo>
                    <a:pt x="477" y="22"/>
                  </a:lnTo>
                  <a:lnTo>
                    <a:pt x="474" y="24"/>
                  </a:lnTo>
                  <a:lnTo>
                    <a:pt x="470" y="25"/>
                  </a:lnTo>
                  <a:lnTo>
                    <a:pt x="466" y="26"/>
                  </a:lnTo>
                  <a:lnTo>
                    <a:pt x="462" y="27"/>
                  </a:lnTo>
                  <a:lnTo>
                    <a:pt x="459" y="29"/>
                  </a:lnTo>
                  <a:lnTo>
                    <a:pt x="455" y="32"/>
                  </a:lnTo>
                  <a:lnTo>
                    <a:pt x="451" y="33"/>
                  </a:lnTo>
                  <a:lnTo>
                    <a:pt x="449" y="35"/>
                  </a:lnTo>
                  <a:lnTo>
                    <a:pt x="446" y="36"/>
                  </a:lnTo>
                  <a:lnTo>
                    <a:pt x="443" y="38"/>
                  </a:lnTo>
                  <a:lnTo>
                    <a:pt x="438" y="39"/>
                  </a:lnTo>
                  <a:lnTo>
                    <a:pt x="436" y="41"/>
                  </a:lnTo>
                  <a:lnTo>
                    <a:pt x="434" y="43"/>
                  </a:lnTo>
                  <a:lnTo>
                    <a:pt x="429" y="47"/>
                  </a:lnTo>
                  <a:lnTo>
                    <a:pt x="424" y="51"/>
                  </a:lnTo>
                  <a:lnTo>
                    <a:pt x="419" y="53"/>
                  </a:lnTo>
                  <a:lnTo>
                    <a:pt x="415" y="56"/>
                  </a:lnTo>
                  <a:lnTo>
                    <a:pt x="410" y="60"/>
                  </a:lnTo>
                  <a:lnTo>
                    <a:pt x="407" y="63"/>
                  </a:lnTo>
                  <a:lnTo>
                    <a:pt x="404" y="66"/>
                  </a:lnTo>
                  <a:lnTo>
                    <a:pt x="400" y="69"/>
                  </a:lnTo>
                  <a:lnTo>
                    <a:pt x="398" y="72"/>
                  </a:lnTo>
                  <a:lnTo>
                    <a:pt x="396" y="75"/>
                  </a:lnTo>
                  <a:lnTo>
                    <a:pt x="392" y="79"/>
                  </a:lnTo>
                  <a:lnTo>
                    <a:pt x="390" y="82"/>
                  </a:lnTo>
                  <a:lnTo>
                    <a:pt x="387" y="84"/>
                  </a:lnTo>
                  <a:lnTo>
                    <a:pt x="387" y="86"/>
                  </a:lnTo>
                  <a:lnTo>
                    <a:pt x="387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2048" y="1737"/>
              <a:ext cx="24" cy="26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16" y="25"/>
                </a:cxn>
                <a:cxn ang="0">
                  <a:pos x="20" y="21"/>
                </a:cxn>
                <a:cxn ang="0">
                  <a:pos x="23" y="17"/>
                </a:cxn>
                <a:cxn ang="0">
                  <a:pos x="24" y="13"/>
                </a:cxn>
                <a:cxn ang="0">
                  <a:pos x="23" y="7"/>
                </a:cxn>
                <a:cxn ang="0">
                  <a:pos x="20" y="3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21"/>
                </a:cxn>
                <a:cxn ang="0">
                  <a:pos x="6" y="25"/>
                </a:cxn>
                <a:cxn ang="0">
                  <a:pos x="12" y="26"/>
                </a:cxn>
                <a:cxn ang="0">
                  <a:pos x="12" y="26"/>
                </a:cxn>
              </a:cxnLst>
              <a:rect l="0" t="0" r="r" b="b"/>
              <a:pathLst>
                <a:path w="24" h="26">
                  <a:moveTo>
                    <a:pt x="12" y="26"/>
                  </a:moveTo>
                  <a:lnTo>
                    <a:pt x="16" y="25"/>
                  </a:lnTo>
                  <a:lnTo>
                    <a:pt x="20" y="21"/>
                  </a:lnTo>
                  <a:lnTo>
                    <a:pt x="23" y="17"/>
                  </a:lnTo>
                  <a:lnTo>
                    <a:pt x="24" y="13"/>
                  </a:lnTo>
                  <a:lnTo>
                    <a:pt x="23" y="7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6" y="25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112" y="1688"/>
              <a:ext cx="25" cy="27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7" y="26"/>
                </a:cxn>
                <a:cxn ang="0">
                  <a:pos x="20" y="24"/>
                </a:cxn>
                <a:cxn ang="0">
                  <a:pos x="24" y="19"/>
                </a:cxn>
                <a:cxn ang="0">
                  <a:pos x="25" y="14"/>
                </a:cxn>
                <a:cxn ang="0">
                  <a:pos x="24" y="8"/>
                </a:cxn>
                <a:cxn ang="0">
                  <a:pos x="20" y="5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7" y="0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3" y="24"/>
                </a:cxn>
                <a:cxn ang="0">
                  <a:pos x="7" y="26"/>
                </a:cxn>
                <a:cxn ang="0">
                  <a:pos x="13" y="27"/>
                </a:cxn>
                <a:cxn ang="0">
                  <a:pos x="13" y="27"/>
                </a:cxn>
              </a:cxnLst>
              <a:rect l="0" t="0" r="r" b="b"/>
              <a:pathLst>
                <a:path w="25" h="27">
                  <a:moveTo>
                    <a:pt x="13" y="27"/>
                  </a:moveTo>
                  <a:lnTo>
                    <a:pt x="17" y="26"/>
                  </a:lnTo>
                  <a:lnTo>
                    <a:pt x="20" y="24"/>
                  </a:lnTo>
                  <a:lnTo>
                    <a:pt x="24" y="19"/>
                  </a:lnTo>
                  <a:lnTo>
                    <a:pt x="25" y="14"/>
                  </a:lnTo>
                  <a:lnTo>
                    <a:pt x="24" y="8"/>
                  </a:lnTo>
                  <a:lnTo>
                    <a:pt x="20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3" y="27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1613" y="1780"/>
              <a:ext cx="245" cy="343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16" y="19"/>
                </a:cxn>
                <a:cxn ang="0">
                  <a:pos x="13" y="31"/>
                </a:cxn>
                <a:cxn ang="0">
                  <a:pos x="10" y="42"/>
                </a:cxn>
                <a:cxn ang="0">
                  <a:pos x="7" y="54"/>
                </a:cxn>
                <a:cxn ang="0">
                  <a:pos x="4" y="66"/>
                </a:cxn>
                <a:cxn ang="0">
                  <a:pos x="3" y="80"/>
                </a:cxn>
                <a:cxn ang="0">
                  <a:pos x="1" y="95"/>
                </a:cxn>
                <a:cxn ang="0">
                  <a:pos x="0" y="110"/>
                </a:cxn>
                <a:cxn ang="0">
                  <a:pos x="0" y="125"/>
                </a:cxn>
                <a:cxn ang="0">
                  <a:pos x="0" y="141"/>
                </a:cxn>
                <a:cxn ang="0">
                  <a:pos x="0" y="158"/>
                </a:cxn>
                <a:cxn ang="0">
                  <a:pos x="2" y="175"/>
                </a:cxn>
                <a:cxn ang="0">
                  <a:pos x="4" y="190"/>
                </a:cxn>
                <a:cxn ang="0">
                  <a:pos x="8" y="206"/>
                </a:cxn>
                <a:cxn ang="0">
                  <a:pos x="14" y="222"/>
                </a:cxn>
                <a:cxn ang="0">
                  <a:pos x="20" y="238"/>
                </a:cxn>
                <a:cxn ang="0">
                  <a:pos x="28" y="255"/>
                </a:cxn>
                <a:cxn ang="0">
                  <a:pos x="37" y="268"/>
                </a:cxn>
                <a:cxn ang="0">
                  <a:pos x="46" y="282"/>
                </a:cxn>
                <a:cxn ang="0">
                  <a:pos x="57" y="292"/>
                </a:cxn>
                <a:cxn ang="0">
                  <a:pos x="67" y="302"/>
                </a:cxn>
                <a:cxn ang="0">
                  <a:pos x="78" y="312"/>
                </a:cxn>
                <a:cxn ang="0">
                  <a:pos x="90" y="319"/>
                </a:cxn>
                <a:cxn ang="0">
                  <a:pos x="102" y="327"/>
                </a:cxn>
                <a:cxn ang="0">
                  <a:pos x="114" y="331"/>
                </a:cxn>
                <a:cxn ang="0">
                  <a:pos x="126" y="336"/>
                </a:cxn>
                <a:cxn ang="0">
                  <a:pos x="136" y="339"/>
                </a:cxn>
                <a:cxn ang="0">
                  <a:pos x="148" y="342"/>
                </a:cxn>
                <a:cxn ang="0">
                  <a:pos x="159" y="342"/>
                </a:cxn>
                <a:cxn ang="0">
                  <a:pos x="170" y="342"/>
                </a:cxn>
                <a:cxn ang="0">
                  <a:pos x="180" y="342"/>
                </a:cxn>
                <a:cxn ang="0">
                  <a:pos x="191" y="341"/>
                </a:cxn>
                <a:cxn ang="0">
                  <a:pos x="200" y="339"/>
                </a:cxn>
                <a:cxn ang="0">
                  <a:pos x="215" y="333"/>
                </a:cxn>
                <a:cxn ang="0">
                  <a:pos x="229" y="325"/>
                </a:cxn>
                <a:cxn ang="0">
                  <a:pos x="239" y="314"/>
                </a:cxn>
                <a:cxn ang="0">
                  <a:pos x="244" y="300"/>
                </a:cxn>
                <a:cxn ang="0">
                  <a:pos x="245" y="284"/>
                </a:cxn>
                <a:cxn ang="0">
                  <a:pos x="243" y="266"/>
                </a:cxn>
                <a:cxn ang="0">
                  <a:pos x="237" y="249"/>
                </a:cxn>
                <a:cxn ang="0">
                  <a:pos x="230" y="231"/>
                </a:cxn>
                <a:cxn ang="0">
                  <a:pos x="221" y="214"/>
                </a:cxn>
                <a:cxn ang="0">
                  <a:pos x="212" y="197"/>
                </a:cxn>
                <a:cxn ang="0">
                  <a:pos x="206" y="186"/>
                </a:cxn>
                <a:cxn ang="0">
                  <a:pos x="199" y="175"/>
                </a:cxn>
                <a:cxn ang="0">
                  <a:pos x="195" y="169"/>
                </a:cxn>
                <a:cxn ang="0">
                  <a:pos x="23" y="0"/>
                </a:cxn>
              </a:cxnLst>
              <a:rect l="0" t="0" r="r" b="b"/>
              <a:pathLst>
                <a:path w="245" h="343">
                  <a:moveTo>
                    <a:pt x="23" y="0"/>
                  </a:moveTo>
                  <a:lnTo>
                    <a:pt x="21" y="1"/>
                  </a:lnTo>
                  <a:lnTo>
                    <a:pt x="19" y="6"/>
                  </a:lnTo>
                  <a:lnTo>
                    <a:pt x="18" y="10"/>
                  </a:lnTo>
                  <a:lnTo>
                    <a:pt x="17" y="14"/>
                  </a:lnTo>
                  <a:lnTo>
                    <a:pt x="16" y="19"/>
                  </a:lnTo>
                  <a:lnTo>
                    <a:pt x="15" y="25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2" y="34"/>
                  </a:lnTo>
                  <a:lnTo>
                    <a:pt x="11" y="39"/>
                  </a:lnTo>
                  <a:lnTo>
                    <a:pt x="10" y="42"/>
                  </a:lnTo>
                  <a:lnTo>
                    <a:pt x="10" y="45"/>
                  </a:lnTo>
                  <a:lnTo>
                    <a:pt x="8" y="50"/>
                  </a:lnTo>
                  <a:lnTo>
                    <a:pt x="7" y="54"/>
                  </a:lnTo>
                  <a:lnTo>
                    <a:pt x="6" y="57"/>
                  </a:lnTo>
                  <a:lnTo>
                    <a:pt x="6" y="61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3" y="76"/>
                  </a:lnTo>
                  <a:lnTo>
                    <a:pt x="3" y="80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1" y="95"/>
                  </a:lnTo>
                  <a:lnTo>
                    <a:pt x="1" y="10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1" y="163"/>
                  </a:lnTo>
                  <a:lnTo>
                    <a:pt x="1" y="168"/>
                  </a:lnTo>
                  <a:lnTo>
                    <a:pt x="2" y="175"/>
                  </a:lnTo>
                  <a:lnTo>
                    <a:pt x="2" y="179"/>
                  </a:lnTo>
                  <a:lnTo>
                    <a:pt x="3" y="184"/>
                  </a:lnTo>
                  <a:lnTo>
                    <a:pt x="4" y="190"/>
                  </a:lnTo>
                  <a:lnTo>
                    <a:pt x="6" y="195"/>
                  </a:lnTo>
                  <a:lnTo>
                    <a:pt x="7" y="201"/>
                  </a:lnTo>
                  <a:lnTo>
                    <a:pt x="8" y="206"/>
                  </a:lnTo>
                  <a:lnTo>
                    <a:pt x="11" y="211"/>
                  </a:lnTo>
                  <a:lnTo>
                    <a:pt x="12" y="218"/>
                  </a:lnTo>
                  <a:lnTo>
                    <a:pt x="14" y="222"/>
                  </a:lnTo>
                  <a:lnTo>
                    <a:pt x="16" y="228"/>
                  </a:lnTo>
                  <a:lnTo>
                    <a:pt x="17" y="233"/>
                  </a:lnTo>
                  <a:lnTo>
                    <a:pt x="20" y="238"/>
                  </a:lnTo>
                  <a:lnTo>
                    <a:pt x="21" y="244"/>
                  </a:lnTo>
                  <a:lnTo>
                    <a:pt x="25" y="249"/>
                  </a:lnTo>
                  <a:lnTo>
                    <a:pt x="28" y="255"/>
                  </a:lnTo>
                  <a:lnTo>
                    <a:pt x="31" y="259"/>
                  </a:lnTo>
                  <a:lnTo>
                    <a:pt x="34" y="263"/>
                  </a:lnTo>
                  <a:lnTo>
                    <a:pt x="37" y="268"/>
                  </a:lnTo>
                  <a:lnTo>
                    <a:pt x="40" y="273"/>
                  </a:lnTo>
                  <a:lnTo>
                    <a:pt x="43" y="277"/>
                  </a:lnTo>
                  <a:lnTo>
                    <a:pt x="46" y="282"/>
                  </a:lnTo>
                  <a:lnTo>
                    <a:pt x="50" y="285"/>
                  </a:lnTo>
                  <a:lnTo>
                    <a:pt x="54" y="288"/>
                  </a:lnTo>
                  <a:lnTo>
                    <a:pt x="57" y="292"/>
                  </a:lnTo>
                  <a:lnTo>
                    <a:pt x="60" y="296"/>
                  </a:lnTo>
                  <a:lnTo>
                    <a:pt x="64" y="299"/>
                  </a:lnTo>
                  <a:lnTo>
                    <a:pt x="67" y="302"/>
                  </a:lnTo>
                  <a:lnTo>
                    <a:pt x="71" y="305"/>
                  </a:lnTo>
                  <a:lnTo>
                    <a:pt x="75" y="309"/>
                  </a:lnTo>
                  <a:lnTo>
                    <a:pt x="78" y="312"/>
                  </a:lnTo>
                  <a:lnTo>
                    <a:pt x="82" y="315"/>
                  </a:lnTo>
                  <a:lnTo>
                    <a:pt x="87" y="318"/>
                  </a:lnTo>
                  <a:lnTo>
                    <a:pt x="90" y="319"/>
                  </a:lnTo>
                  <a:lnTo>
                    <a:pt x="94" y="322"/>
                  </a:lnTo>
                  <a:lnTo>
                    <a:pt x="97" y="324"/>
                  </a:lnTo>
                  <a:lnTo>
                    <a:pt x="102" y="327"/>
                  </a:lnTo>
                  <a:lnTo>
                    <a:pt x="105" y="328"/>
                  </a:lnTo>
                  <a:lnTo>
                    <a:pt x="109" y="330"/>
                  </a:lnTo>
                  <a:lnTo>
                    <a:pt x="114" y="331"/>
                  </a:lnTo>
                  <a:lnTo>
                    <a:pt x="118" y="333"/>
                  </a:lnTo>
                  <a:lnTo>
                    <a:pt x="121" y="334"/>
                  </a:lnTo>
                  <a:lnTo>
                    <a:pt x="126" y="336"/>
                  </a:lnTo>
                  <a:lnTo>
                    <a:pt x="129" y="337"/>
                  </a:lnTo>
                  <a:lnTo>
                    <a:pt x="133" y="339"/>
                  </a:lnTo>
                  <a:lnTo>
                    <a:pt x="136" y="339"/>
                  </a:lnTo>
                  <a:lnTo>
                    <a:pt x="141" y="340"/>
                  </a:lnTo>
                  <a:lnTo>
                    <a:pt x="145" y="341"/>
                  </a:lnTo>
                  <a:lnTo>
                    <a:pt x="148" y="342"/>
                  </a:lnTo>
                  <a:lnTo>
                    <a:pt x="152" y="342"/>
                  </a:lnTo>
                  <a:lnTo>
                    <a:pt x="156" y="342"/>
                  </a:lnTo>
                  <a:lnTo>
                    <a:pt x="159" y="342"/>
                  </a:lnTo>
                  <a:lnTo>
                    <a:pt x="164" y="343"/>
                  </a:lnTo>
                  <a:lnTo>
                    <a:pt x="167" y="342"/>
                  </a:lnTo>
                  <a:lnTo>
                    <a:pt x="170" y="342"/>
                  </a:lnTo>
                  <a:lnTo>
                    <a:pt x="173" y="342"/>
                  </a:lnTo>
                  <a:lnTo>
                    <a:pt x="178" y="342"/>
                  </a:lnTo>
                  <a:lnTo>
                    <a:pt x="180" y="342"/>
                  </a:lnTo>
                  <a:lnTo>
                    <a:pt x="184" y="341"/>
                  </a:lnTo>
                  <a:lnTo>
                    <a:pt x="187" y="341"/>
                  </a:lnTo>
                  <a:lnTo>
                    <a:pt x="191" y="341"/>
                  </a:lnTo>
                  <a:lnTo>
                    <a:pt x="194" y="340"/>
                  </a:lnTo>
                  <a:lnTo>
                    <a:pt x="197" y="339"/>
                  </a:lnTo>
                  <a:lnTo>
                    <a:pt x="200" y="339"/>
                  </a:lnTo>
                  <a:lnTo>
                    <a:pt x="204" y="338"/>
                  </a:lnTo>
                  <a:lnTo>
                    <a:pt x="208" y="336"/>
                  </a:lnTo>
                  <a:lnTo>
                    <a:pt x="215" y="333"/>
                  </a:lnTo>
                  <a:lnTo>
                    <a:pt x="220" y="330"/>
                  </a:lnTo>
                  <a:lnTo>
                    <a:pt x="224" y="328"/>
                  </a:lnTo>
                  <a:lnTo>
                    <a:pt x="229" y="325"/>
                  </a:lnTo>
                  <a:lnTo>
                    <a:pt x="233" y="322"/>
                  </a:lnTo>
                  <a:lnTo>
                    <a:pt x="235" y="318"/>
                  </a:lnTo>
                  <a:lnTo>
                    <a:pt x="239" y="314"/>
                  </a:lnTo>
                  <a:lnTo>
                    <a:pt x="241" y="310"/>
                  </a:lnTo>
                  <a:lnTo>
                    <a:pt x="243" y="305"/>
                  </a:lnTo>
                  <a:lnTo>
                    <a:pt x="244" y="300"/>
                  </a:lnTo>
                  <a:lnTo>
                    <a:pt x="245" y="296"/>
                  </a:lnTo>
                  <a:lnTo>
                    <a:pt x="245" y="290"/>
                  </a:lnTo>
                  <a:lnTo>
                    <a:pt x="245" y="284"/>
                  </a:lnTo>
                  <a:lnTo>
                    <a:pt x="245" y="278"/>
                  </a:lnTo>
                  <a:lnTo>
                    <a:pt x="244" y="273"/>
                  </a:lnTo>
                  <a:lnTo>
                    <a:pt x="243" y="266"/>
                  </a:lnTo>
                  <a:lnTo>
                    <a:pt x="241" y="261"/>
                  </a:lnTo>
                  <a:lnTo>
                    <a:pt x="239" y="255"/>
                  </a:lnTo>
                  <a:lnTo>
                    <a:pt x="237" y="249"/>
                  </a:lnTo>
                  <a:lnTo>
                    <a:pt x="234" y="243"/>
                  </a:lnTo>
                  <a:lnTo>
                    <a:pt x="232" y="237"/>
                  </a:lnTo>
                  <a:lnTo>
                    <a:pt x="230" y="231"/>
                  </a:lnTo>
                  <a:lnTo>
                    <a:pt x="228" y="225"/>
                  </a:lnTo>
                  <a:lnTo>
                    <a:pt x="224" y="219"/>
                  </a:lnTo>
                  <a:lnTo>
                    <a:pt x="221" y="214"/>
                  </a:lnTo>
                  <a:lnTo>
                    <a:pt x="219" y="208"/>
                  </a:lnTo>
                  <a:lnTo>
                    <a:pt x="216" y="203"/>
                  </a:lnTo>
                  <a:lnTo>
                    <a:pt x="212" y="197"/>
                  </a:lnTo>
                  <a:lnTo>
                    <a:pt x="210" y="193"/>
                  </a:lnTo>
                  <a:lnTo>
                    <a:pt x="207" y="189"/>
                  </a:lnTo>
                  <a:lnTo>
                    <a:pt x="206" y="186"/>
                  </a:lnTo>
                  <a:lnTo>
                    <a:pt x="203" y="181"/>
                  </a:lnTo>
                  <a:lnTo>
                    <a:pt x="202" y="178"/>
                  </a:lnTo>
                  <a:lnTo>
                    <a:pt x="199" y="175"/>
                  </a:lnTo>
                  <a:lnTo>
                    <a:pt x="197" y="174"/>
                  </a:lnTo>
                  <a:lnTo>
                    <a:pt x="195" y="169"/>
                  </a:lnTo>
                  <a:lnTo>
                    <a:pt x="195" y="169"/>
                  </a:lnTo>
                  <a:lnTo>
                    <a:pt x="119" y="174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auto">
            <a:xfrm>
              <a:off x="1741" y="1778"/>
              <a:ext cx="63" cy="160"/>
            </a:xfrm>
            <a:custGeom>
              <a:avLst/>
              <a:gdLst/>
              <a:ahLst/>
              <a:cxnLst>
                <a:cxn ang="0">
                  <a:pos x="59" y="154"/>
                </a:cxn>
                <a:cxn ang="0">
                  <a:pos x="59" y="153"/>
                </a:cxn>
                <a:cxn ang="0">
                  <a:pos x="59" y="150"/>
                </a:cxn>
                <a:cxn ang="0">
                  <a:pos x="59" y="148"/>
                </a:cxn>
                <a:cxn ang="0">
                  <a:pos x="61" y="144"/>
                </a:cxn>
                <a:cxn ang="0">
                  <a:pos x="61" y="141"/>
                </a:cxn>
                <a:cxn ang="0">
                  <a:pos x="61" y="138"/>
                </a:cxn>
                <a:cxn ang="0">
                  <a:pos x="61" y="134"/>
                </a:cxn>
                <a:cxn ang="0">
                  <a:pos x="62" y="129"/>
                </a:cxn>
                <a:cxn ang="0">
                  <a:pos x="62" y="125"/>
                </a:cxn>
                <a:cxn ang="0">
                  <a:pos x="63" y="121"/>
                </a:cxn>
                <a:cxn ang="0">
                  <a:pos x="63" y="115"/>
                </a:cxn>
                <a:cxn ang="0">
                  <a:pos x="63" y="110"/>
                </a:cxn>
                <a:cxn ang="0">
                  <a:pos x="63" y="104"/>
                </a:cxn>
                <a:cxn ang="0">
                  <a:pos x="63" y="99"/>
                </a:cxn>
                <a:cxn ang="0">
                  <a:pos x="63" y="96"/>
                </a:cxn>
                <a:cxn ang="0">
                  <a:pos x="63" y="93"/>
                </a:cxn>
                <a:cxn ang="0">
                  <a:pos x="62" y="89"/>
                </a:cxn>
                <a:cxn ang="0">
                  <a:pos x="62" y="86"/>
                </a:cxn>
                <a:cxn ang="0">
                  <a:pos x="61" y="83"/>
                </a:cxn>
                <a:cxn ang="0">
                  <a:pos x="61" y="80"/>
                </a:cxn>
                <a:cxn ang="0">
                  <a:pos x="61" y="76"/>
                </a:cxn>
                <a:cxn ang="0">
                  <a:pos x="61" y="73"/>
                </a:cxn>
                <a:cxn ang="0">
                  <a:pos x="59" y="70"/>
                </a:cxn>
                <a:cxn ang="0">
                  <a:pos x="59" y="68"/>
                </a:cxn>
                <a:cxn ang="0">
                  <a:pos x="58" y="63"/>
                </a:cxn>
                <a:cxn ang="0">
                  <a:pos x="58" y="61"/>
                </a:cxn>
                <a:cxn ang="0">
                  <a:pos x="58" y="58"/>
                </a:cxn>
                <a:cxn ang="0">
                  <a:pos x="57" y="55"/>
                </a:cxn>
                <a:cxn ang="0">
                  <a:pos x="57" y="52"/>
                </a:cxn>
                <a:cxn ang="0">
                  <a:pos x="57" y="48"/>
                </a:cxn>
                <a:cxn ang="0">
                  <a:pos x="56" y="45"/>
                </a:cxn>
                <a:cxn ang="0">
                  <a:pos x="55" y="42"/>
                </a:cxn>
                <a:cxn ang="0">
                  <a:pos x="54" y="38"/>
                </a:cxn>
                <a:cxn ang="0">
                  <a:pos x="54" y="35"/>
                </a:cxn>
                <a:cxn ang="0">
                  <a:pos x="52" y="29"/>
                </a:cxn>
                <a:cxn ang="0">
                  <a:pos x="50" y="24"/>
                </a:cxn>
                <a:cxn ang="0">
                  <a:pos x="47" y="17"/>
                </a:cxn>
                <a:cxn ang="0">
                  <a:pos x="45" y="12"/>
                </a:cxn>
                <a:cxn ang="0">
                  <a:pos x="42" y="5"/>
                </a:cxn>
                <a:cxn ang="0">
                  <a:pos x="40" y="0"/>
                </a:cxn>
                <a:cxn ang="0">
                  <a:pos x="0" y="160"/>
                </a:cxn>
                <a:cxn ang="0">
                  <a:pos x="59" y="154"/>
                </a:cxn>
                <a:cxn ang="0">
                  <a:pos x="59" y="154"/>
                </a:cxn>
              </a:cxnLst>
              <a:rect l="0" t="0" r="r" b="b"/>
              <a:pathLst>
                <a:path w="63" h="160">
                  <a:moveTo>
                    <a:pt x="59" y="154"/>
                  </a:moveTo>
                  <a:lnTo>
                    <a:pt x="59" y="153"/>
                  </a:lnTo>
                  <a:lnTo>
                    <a:pt x="59" y="150"/>
                  </a:lnTo>
                  <a:lnTo>
                    <a:pt x="59" y="148"/>
                  </a:lnTo>
                  <a:lnTo>
                    <a:pt x="61" y="144"/>
                  </a:lnTo>
                  <a:lnTo>
                    <a:pt x="61" y="141"/>
                  </a:lnTo>
                  <a:lnTo>
                    <a:pt x="61" y="138"/>
                  </a:lnTo>
                  <a:lnTo>
                    <a:pt x="61" y="134"/>
                  </a:lnTo>
                  <a:lnTo>
                    <a:pt x="62" y="129"/>
                  </a:lnTo>
                  <a:lnTo>
                    <a:pt x="62" y="125"/>
                  </a:lnTo>
                  <a:lnTo>
                    <a:pt x="63" y="121"/>
                  </a:lnTo>
                  <a:lnTo>
                    <a:pt x="63" y="115"/>
                  </a:lnTo>
                  <a:lnTo>
                    <a:pt x="63" y="110"/>
                  </a:lnTo>
                  <a:lnTo>
                    <a:pt x="63" y="104"/>
                  </a:lnTo>
                  <a:lnTo>
                    <a:pt x="63" y="99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2" y="89"/>
                  </a:lnTo>
                  <a:lnTo>
                    <a:pt x="62" y="86"/>
                  </a:lnTo>
                  <a:lnTo>
                    <a:pt x="61" y="83"/>
                  </a:lnTo>
                  <a:lnTo>
                    <a:pt x="61" y="80"/>
                  </a:lnTo>
                  <a:lnTo>
                    <a:pt x="61" y="76"/>
                  </a:lnTo>
                  <a:lnTo>
                    <a:pt x="61" y="73"/>
                  </a:lnTo>
                  <a:lnTo>
                    <a:pt x="59" y="70"/>
                  </a:lnTo>
                  <a:lnTo>
                    <a:pt x="59" y="68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58"/>
                  </a:lnTo>
                  <a:lnTo>
                    <a:pt x="57" y="55"/>
                  </a:lnTo>
                  <a:lnTo>
                    <a:pt x="57" y="52"/>
                  </a:lnTo>
                  <a:lnTo>
                    <a:pt x="57" y="48"/>
                  </a:lnTo>
                  <a:lnTo>
                    <a:pt x="56" y="45"/>
                  </a:lnTo>
                  <a:lnTo>
                    <a:pt x="55" y="42"/>
                  </a:lnTo>
                  <a:lnTo>
                    <a:pt x="54" y="38"/>
                  </a:lnTo>
                  <a:lnTo>
                    <a:pt x="54" y="35"/>
                  </a:lnTo>
                  <a:lnTo>
                    <a:pt x="52" y="29"/>
                  </a:lnTo>
                  <a:lnTo>
                    <a:pt x="50" y="24"/>
                  </a:lnTo>
                  <a:lnTo>
                    <a:pt x="47" y="17"/>
                  </a:lnTo>
                  <a:lnTo>
                    <a:pt x="45" y="12"/>
                  </a:lnTo>
                  <a:lnTo>
                    <a:pt x="42" y="5"/>
                  </a:lnTo>
                  <a:lnTo>
                    <a:pt x="40" y="0"/>
                  </a:lnTo>
                  <a:lnTo>
                    <a:pt x="0" y="160"/>
                  </a:lnTo>
                  <a:lnTo>
                    <a:pt x="59" y="154"/>
                  </a:lnTo>
                  <a:lnTo>
                    <a:pt x="59" y="154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auto">
            <a:xfrm>
              <a:off x="1826" y="2057"/>
              <a:ext cx="170" cy="105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6" y="93"/>
                </a:cxn>
                <a:cxn ang="0">
                  <a:pos x="12" y="95"/>
                </a:cxn>
                <a:cxn ang="0">
                  <a:pos x="21" y="97"/>
                </a:cxn>
                <a:cxn ang="0">
                  <a:pos x="32" y="98"/>
                </a:cxn>
                <a:cxn ang="0">
                  <a:pos x="37" y="100"/>
                </a:cxn>
                <a:cxn ang="0">
                  <a:pos x="44" y="101"/>
                </a:cxn>
                <a:cxn ang="0">
                  <a:pos x="49" y="102"/>
                </a:cxn>
                <a:cxn ang="0">
                  <a:pos x="57" y="103"/>
                </a:cxn>
                <a:cxn ang="0">
                  <a:pos x="63" y="104"/>
                </a:cxn>
                <a:cxn ang="0">
                  <a:pos x="71" y="105"/>
                </a:cxn>
                <a:cxn ang="0">
                  <a:pos x="77" y="105"/>
                </a:cxn>
                <a:cxn ang="0">
                  <a:pos x="85" y="105"/>
                </a:cxn>
                <a:cxn ang="0">
                  <a:pos x="92" y="105"/>
                </a:cxn>
                <a:cxn ang="0">
                  <a:pos x="99" y="105"/>
                </a:cxn>
                <a:cxn ang="0">
                  <a:pos x="106" y="105"/>
                </a:cxn>
                <a:cxn ang="0">
                  <a:pos x="112" y="104"/>
                </a:cxn>
                <a:cxn ang="0">
                  <a:pos x="120" y="103"/>
                </a:cxn>
                <a:cxn ang="0">
                  <a:pos x="126" y="102"/>
                </a:cxn>
                <a:cxn ang="0">
                  <a:pos x="138" y="98"/>
                </a:cxn>
                <a:cxn ang="0">
                  <a:pos x="149" y="93"/>
                </a:cxn>
                <a:cxn ang="0">
                  <a:pos x="159" y="87"/>
                </a:cxn>
                <a:cxn ang="0">
                  <a:pos x="166" y="78"/>
                </a:cxn>
                <a:cxn ang="0">
                  <a:pos x="170" y="68"/>
                </a:cxn>
                <a:cxn ang="0">
                  <a:pos x="170" y="59"/>
                </a:cxn>
                <a:cxn ang="0">
                  <a:pos x="166" y="50"/>
                </a:cxn>
                <a:cxn ang="0">
                  <a:pos x="162" y="43"/>
                </a:cxn>
                <a:cxn ang="0">
                  <a:pos x="154" y="36"/>
                </a:cxn>
                <a:cxn ang="0">
                  <a:pos x="146" y="28"/>
                </a:cxn>
                <a:cxn ang="0">
                  <a:pos x="134" y="23"/>
                </a:cxn>
                <a:cxn ang="0">
                  <a:pos x="124" y="19"/>
                </a:cxn>
                <a:cxn ang="0">
                  <a:pos x="112" y="13"/>
                </a:cxn>
                <a:cxn ang="0">
                  <a:pos x="100" y="10"/>
                </a:cxn>
                <a:cxn ang="0">
                  <a:pos x="89" y="7"/>
                </a:cxn>
                <a:cxn ang="0">
                  <a:pos x="80" y="5"/>
                </a:cxn>
                <a:cxn ang="0">
                  <a:pos x="71" y="1"/>
                </a:cxn>
                <a:cxn ang="0">
                  <a:pos x="64" y="0"/>
                </a:cxn>
                <a:cxn ang="0">
                  <a:pos x="58" y="0"/>
                </a:cxn>
              </a:cxnLst>
              <a:rect l="0" t="0" r="r" b="b"/>
              <a:pathLst>
                <a:path w="170" h="105">
                  <a:moveTo>
                    <a:pt x="58" y="0"/>
                  </a:moveTo>
                  <a:lnTo>
                    <a:pt x="0" y="92"/>
                  </a:lnTo>
                  <a:lnTo>
                    <a:pt x="2" y="92"/>
                  </a:lnTo>
                  <a:lnTo>
                    <a:pt x="6" y="93"/>
                  </a:lnTo>
                  <a:lnTo>
                    <a:pt x="9" y="93"/>
                  </a:lnTo>
                  <a:lnTo>
                    <a:pt x="12" y="95"/>
                  </a:lnTo>
                  <a:lnTo>
                    <a:pt x="17" y="95"/>
                  </a:lnTo>
                  <a:lnTo>
                    <a:pt x="21" y="97"/>
                  </a:lnTo>
                  <a:lnTo>
                    <a:pt x="26" y="97"/>
                  </a:lnTo>
                  <a:lnTo>
                    <a:pt x="32" y="98"/>
                  </a:lnTo>
                  <a:lnTo>
                    <a:pt x="34" y="98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4" y="101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54" y="102"/>
                  </a:lnTo>
                  <a:lnTo>
                    <a:pt x="57" y="103"/>
                  </a:lnTo>
                  <a:lnTo>
                    <a:pt x="60" y="103"/>
                  </a:lnTo>
                  <a:lnTo>
                    <a:pt x="63" y="104"/>
                  </a:lnTo>
                  <a:lnTo>
                    <a:pt x="67" y="104"/>
                  </a:lnTo>
                  <a:lnTo>
                    <a:pt x="71" y="105"/>
                  </a:lnTo>
                  <a:lnTo>
                    <a:pt x="74" y="105"/>
                  </a:lnTo>
                  <a:lnTo>
                    <a:pt x="77" y="105"/>
                  </a:lnTo>
                  <a:lnTo>
                    <a:pt x="82" y="105"/>
                  </a:lnTo>
                  <a:lnTo>
                    <a:pt x="85" y="105"/>
                  </a:lnTo>
                  <a:lnTo>
                    <a:pt x="88" y="105"/>
                  </a:lnTo>
                  <a:lnTo>
                    <a:pt x="92" y="105"/>
                  </a:lnTo>
                  <a:lnTo>
                    <a:pt x="95" y="105"/>
                  </a:lnTo>
                  <a:lnTo>
                    <a:pt x="99" y="105"/>
                  </a:lnTo>
                  <a:lnTo>
                    <a:pt x="102" y="105"/>
                  </a:lnTo>
                  <a:lnTo>
                    <a:pt x="106" y="105"/>
                  </a:lnTo>
                  <a:lnTo>
                    <a:pt x="109" y="104"/>
                  </a:lnTo>
                  <a:lnTo>
                    <a:pt x="112" y="104"/>
                  </a:lnTo>
                  <a:lnTo>
                    <a:pt x="117" y="104"/>
                  </a:lnTo>
                  <a:lnTo>
                    <a:pt x="120" y="103"/>
                  </a:lnTo>
                  <a:lnTo>
                    <a:pt x="123" y="102"/>
                  </a:lnTo>
                  <a:lnTo>
                    <a:pt x="126" y="102"/>
                  </a:lnTo>
                  <a:lnTo>
                    <a:pt x="132" y="101"/>
                  </a:lnTo>
                  <a:lnTo>
                    <a:pt x="138" y="98"/>
                  </a:lnTo>
                  <a:lnTo>
                    <a:pt x="144" y="96"/>
                  </a:lnTo>
                  <a:lnTo>
                    <a:pt x="149" y="93"/>
                  </a:lnTo>
                  <a:lnTo>
                    <a:pt x="154" y="90"/>
                  </a:lnTo>
                  <a:lnTo>
                    <a:pt x="159" y="87"/>
                  </a:lnTo>
                  <a:lnTo>
                    <a:pt x="162" y="82"/>
                  </a:lnTo>
                  <a:lnTo>
                    <a:pt x="166" y="78"/>
                  </a:lnTo>
                  <a:lnTo>
                    <a:pt x="168" y="73"/>
                  </a:lnTo>
                  <a:lnTo>
                    <a:pt x="170" y="68"/>
                  </a:lnTo>
                  <a:lnTo>
                    <a:pt x="170" y="63"/>
                  </a:lnTo>
                  <a:lnTo>
                    <a:pt x="170" y="59"/>
                  </a:lnTo>
                  <a:lnTo>
                    <a:pt x="169" y="54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62" y="43"/>
                  </a:lnTo>
                  <a:lnTo>
                    <a:pt x="158" y="39"/>
                  </a:lnTo>
                  <a:lnTo>
                    <a:pt x="154" y="36"/>
                  </a:lnTo>
                  <a:lnTo>
                    <a:pt x="149" y="33"/>
                  </a:lnTo>
                  <a:lnTo>
                    <a:pt x="146" y="28"/>
                  </a:lnTo>
                  <a:lnTo>
                    <a:pt x="139" y="25"/>
                  </a:lnTo>
                  <a:lnTo>
                    <a:pt x="134" y="23"/>
                  </a:lnTo>
                  <a:lnTo>
                    <a:pt x="130" y="20"/>
                  </a:lnTo>
                  <a:lnTo>
                    <a:pt x="124" y="19"/>
                  </a:lnTo>
                  <a:lnTo>
                    <a:pt x="118" y="15"/>
                  </a:lnTo>
                  <a:lnTo>
                    <a:pt x="112" y="13"/>
                  </a:lnTo>
                  <a:lnTo>
                    <a:pt x="106" y="11"/>
                  </a:lnTo>
                  <a:lnTo>
                    <a:pt x="100" y="10"/>
                  </a:lnTo>
                  <a:lnTo>
                    <a:pt x="94" y="8"/>
                  </a:lnTo>
                  <a:lnTo>
                    <a:pt x="89" y="7"/>
                  </a:lnTo>
                  <a:lnTo>
                    <a:pt x="84" y="6"/>
                  </a:lnTo>
                  <a:lnTo>
                    <a:pt x="80" y="5"/>
                  </a:lnTo>
                  <a:lnTo>
                    <a:pt x="74" y="2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auto">
            <a:xfrm>
              <a:off x="2003" y="2037"/>
              <a:ext cx="125" cy="129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129"/>
                </a:cxn>
                <a:cxn ang="0">
                  <a:pos x="5" y="128"/>
                </a:cxn>
                <a:cxn ang="0">
                  <a:pos x="9" y="127"/>
                </a:cxn>
                <a:cxn ang="0">
                  <a:pos x="11" y="125"/>
                </a:cxn>
                <a:cxn ang="0">
                  <a:pos x="14" y="124"/>
                </a:cxn>
                <a:cxn ang="0">
                  <a:pos x="18" y="122"/>
                </a:cxn>
                <a:cxn ang="0">
                  <a:pos x="22" y="121"/>
                </a:cxn>
                <a:cxn ang="0">
                  <a:pos x="26" y="118"/>
                </a:cxn>
                <a:cxn ang="0">
                  <a:pos x="31" y="116"/>
                </a:cxn>
                <a:cxn ang="0">
                  <a:pos x="36" y="114"/>
                </a:cxn>
                <a:cxn ang="0">
                  <a:pos x="43" y="112"/>
                </a:cxn>
                <a:cxn ang="0">
                  <a:pos x="47" y="109"/>
                </a:cxn>
                <a:cxn ang="0">
                  <a:pos x="53" y="107"/>
                </a:cxn>
                <a:cxn ang="0">
                  <a:pos x="59" y="103"/>
                </a:cxn>
                <a:cxn ang="0">
                  <a:pos x="65" y="100"/>
                </a:cxn>
                <a:cxn ang="0">
                  <a:pos x="71" y="97"/>
                </a:cxn>
                <a:cxn ang="0">
                  <a:pos x="76" y="93"/>
                </a:cxn>
                <a:cxn ang="0">
                  <a:pos x="82" y="89"/>
                </a:cxn>
                <a:cxn ang="0">
                  <a:pos x="87" y="85"/>
                </a:cxn>
                <a:cxn ang="0">
                  <a:pos x="92" y="81"/>
                </a:cxn>
                <a:cxn ang="0">
                  <a:pos x="98" y="76"/>
                </a:cxn>
                <a:cxn ang="0">
                  <a:pos x="102" y="72"/>
                </a:cxn>
                <a:cxn ang="0">
                  <a:pos x="107" y="68"/>
                </a:cxn>
                <a:cxn ang="0">
                  <a:pos x="110" y="63"/>
                </a:cxn>
                <a:cxn ang="0">
                  <a:pos x="114" y="58"/>
                </a:cxn>
                <a:cxn ang="0">
                  <a:pos x="117" y="54"/>
                </a:cxn>
                <a:cxn ang="0">
                  <a:pos x="120" y="48"/>
                </a:cxn>
                <a:cxn ang="0">
                  <a:pos x="122" y="43"/>
                </a:cxn>
                <a:cxn ang="0">
                  <a:pos x="123" y="38"/>
                </a:cxn>
                <a:cxn ang="0">
                  <a:pos x="125" y="33"/>
                </a:cxn>
                <a:cxn ang="0">
                  <a:pos x="125" y="28"/>
                </a:cxn>
                <a:cxn ang="0">
                  <a:pos x="124" y="21"/>
                </a:cxn>
                <a:cxn ang="0">
                  <a:pos x="123" y="17"/>
                </a:cxn>
                <a:cxn ang="0">
                  <a:pos x="121" y="13"/>
                </a:cxn>
                <a:cxn ang="0">
                  <a:pos x="119" y="9"/>
                </a:cxn>
                <a:cxn ang="0">
                  <a:pos x="115" y="6"/>
                </a:cxn>
                <a:cxn ang="0">
                  <a:pos x="112" y="5"/>
                </a:cxn>
                <a:cxn ang="0">
                  <a:pos x="109" y="2"/>
                </a:cxn>
                <a:cxn ang="0">
                  <a:pos x="104" y="2"/>
                </a:cxn>
                <a:cxn ang="0">
                  <a:pos x="99" y="0"/>
                </a:cxn>
                <a:cxn ang="0">
                  <a:pos x="95" y="0"/>
                </a:cxn>
                <a:cxn ang="0">
                  <a:pos x="89" y="0"/>
                </a:cxn>
                <a:cxn ang="0">
                  <a:pos x="84" y="0"/>
                </a:cxn>
                <a:cxn ang="0">
                  <a:pos x="78" y="0"/>
                </a:cxn>
                <a:cxn ang="0">
                  <a:pos x="73" y="1"/>
                </a:cxn>
                <a:cxn ang="0">
                  <a:pos x="66" y="2"/>
                </a:cxn>
                <a:cxn ang="0">
                  <a:pos x="62" y="4"/>
                </a:cxn>
                <a:cxn ang="0">
                  <a:pos x="56" y="5"/>
                </a:cxn>
                <a:cxn ang="0">
                  <a:pos x="50" y="6"/>
                </a:cxn>
                <a:cxn ang="0">
                  <a:pos x="44" y="8"/>
                </a:cxn>
                <a:cxn ang="0">
                  <a:pos x="38" y="9"/>
                </a:cxn>
                <a:cxn ang="0">
                  <a:pos x="34" y="12"/>
                </a:cxn>
                <a:cxn ang="0">
                  <a:pos x="28" y="13"/>
                </a:cxn>
                <a:cxn ang="0">
                  <a:pos x="24" y="15"/>
                </a:cxn>
                <a:cxn ang="0">
                  <a:pos x="20" y="17"/>
                </a:cxn>
                <a:cxn ang="0">
                  <a:pos x="15" y="18"/>
                </a:cxn>
                <a:cxn ang="0">
                  <a:pos x="11" y="19"/>
                </a:cxn>
                <a:cxn ang="0">
                  <a:pos x="8" y="20"/>
                </a:cxn>
                <a:cxn ang="0">
                  <a:pos x="6" y="22"/>
                </a:cxn>
                <a:cxn ang="0">
                  <a:pos x="1" y="25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25" h="129">
                  <a:moveTo>
                    <a:pt x="0" y="26"/>
                  </a:moveTo>
                  <a:lnTo>
                    <a:pt x="4" y="129"/>
                  </a:lnTo>
                  <a:lnTo>
                    <a:pt x="5" y="128"/>
                  </a:lnTo>
                  <a:lnTo>
                    <a:pt x="9" y="127"/>
                  </a:lnTo>
                  <a:lnTo>
                    <a:pt x="11" y="125"/>
                  </a:lnTo>
                  <a:lnTo>
                    <a:pt x="14" y="124"/>
                  </a:lnTo>
                  <a:lnTo>
                    <a:pt x="18" y="122"/>
                  </a:lnTo>
                  <a:lnTo>
                    <a:pt x="22" y="121"/>
                  </a:lnTo>
                  <a:lnTo>
                    <a:pt x="26" y="118"/>
                  </a:lnTo>
                  <a:lnTo>
                    <a:pt x="31" y="116"/>
                  </a:lnTo>
                  <a:lnTo>
                    <a:pt x="36" y="114"/>
                  </a:lnTo>
                  <a:lnTo>
                    <a:pt x="43" y="112"/>
                  </a:lnTo>
                  <a:lnTo>
                    <a:pt x="47" y="109"/>
                  </a:lnTo>
                  <a:lnTo>
                    <a:pt x="53" y="107"/>
                  </a:lnTo>
                  <a:lnTo>
                    <a:pt x="59" y="103"/>
                  </a:lnTo>
                  <a:lnTo>
                    <a:pt x="65" y="100"/>
                  </a:lnTo>
                  <a:lnTo>
                    <a:pt x="71" y="97"/>
                  </a:lnTo>
                  <a:lnTo>
                    <a:pt x="76" y="93"/>
                  </a:lnTo>
                  <a:lnTo>
                    <a:pt x="82" y="89"/>
                  </a:lnTo>
                  <a:lnTo>
                    <a:pt x="87" y="85"/>
                  </a:lnTo>
                  <a:lnTo>
                    <a:pt x="92" y="81"/>
                  </a:lnTo>
                  <a:lnTo>
                    <a:pt x="98" y="76"/>
                  </a:lnTo>
                  <a:lnTo>
                    <a:pt x="102" y="72"/>
                  </a:lnTo>
                  <a:lnTo>
                    <a:pt x="107" y="68"/>
                  </a:lnTo>
                  <a:lnTo>
                    <a:pt x="110" y="63"/>
                  </a:lnTo>
                  <a:lnTo>
                    <a:pt x="114" y="58"/>
                  </a:lnTo>
                  <a:lnTo>
                    <a:pt x="117" y="54"/>
                  </a:lnTo>
                  <a:lnTo>
                    <a:pt x="120" y="48"/>
                  </a:lnTo>
                  <a:lnTo>
                    <a:pt x="122" y="43"/>
                  </a:lnTo>
                  <a:lnTo>
                    <a:pt x="123" y="38"/>
                  </a:lnTo>
                  <a:lnTo>
                    <a:pt x="125" y="33"/>
                  </a:lnTo>
                  <a:lnTo>
                    <a:pt x="125" y="28"/>
                  </a:lnTo>
                  <a:lnTo>
                    <a:pt x="124" y="21"/>
                  </a:lnTo>
                  <a:lnTo>
                    <a:pt x="123" y="17"/>
                  </a:lnTo>
                  <a:lnTo>
                    <a:pt x="121" y="13"/>
                  </a:lnTo>
                  <a:lnTo>
                    <a:pt x="119" y="9"/>
                  </a:lnTo>
                  <a:lnTo>
                    <a:pt x="115" y="6"/>
                  </a:lnTo>
                  <a:lnTo>
                    <a:pt x="112" y="5"/>
                  </a:lnTo>
                  <a:lnTo>
                    <a:pt x="109" y="2"/>
                  </a:lnTo>
                  <a:lnTo>
                    <a:pt x="104" y="2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3" y="1"/>
                  </a:lnTo>
                  <a:lnTo>
                    <a:pt x="66" y="2"/>
                  </a:lnTo>
                  <a:lnTo>
                    <a:pt x="62" y="4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4" y="8"/>
                  </a:lnTo>
                  <a:lnTo>
                    <a:pt x="38" y="9"/>
                  </a:lnTo>
                  <a:lnTo>
                    <a:pt x="34" y="12"/>
                  </a:lnTo>
                  <a:lnTo>
                    <a:pt x="28" y="13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5" y="18"/>
                  </a:lnTo>
                  <a:lnTo>
                    <a:pt x="11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auto">
            <a:xfrm>
              <a:off x="2407" y="2035"/>
              <a:ext cx="203" cy="255"/>
            </a:xfrm>
            <a:custGeom>
              <a:avLst/>
              <a:gdLst/>
              <a:ahLst/>
              <a:cxnLst>
                <a:cxn ang="0">
                  <a:pos x="63" y="253"/>
                </a:cxn>
                <a:cxn ang="0">
                  <a:pos x="56" y="247"/>
                </a:cxn>
                <a:cxn ang="0">
                  <a:pos x="50" y="239"/>
                </a:cxn>
                <a:cxn ang="0">
                  <a:pos x="42" y="231"/>
                </a:cxn>
                <a:cxn ang="0">
                  <a:pos x="35" y="220"/>
                </a:cxn>
                <a:cxn ang="0">
                  <a:pos x="28" y="211"/>
                </a:cxn>
                <a:cxn ang="0">
                  <a:pos x="24" y="205"/>
                </a:cxn>
                <a:cxn ang="0">
                  <a:pos x="20" y="198"/>
                </a:cxn>
                <a:cxn ang="0">
                  <a:pos x="17" y="192"/>
                </a:cxn>
                <a:cxn ang="0">
                  <a:pos x="13" y="183"/>
                </a:cxn>
                <a:cxn ang="0">
                  <a:pos x="10" y="176"/>
                </a:cxn>
                <a:cxn ang="0">
                  <a:pos x="6" y="167"/>
                </a:cxn>
                <a:cxn ang="0">
                  <a:pos x="4" y="159"/>
                </a:cxn>
                <a:cxn ang="0">
                  <a:pos x="2" y="151"/>
                </a:cxn>
                <a:cxn ang="0">
                  <a:pos x="1" y="141"/>
                </a:cxn>
                <a:cxn ang="0">
                  <a:pos x="0" y="132"/>
                </a:cxn>
                <a:cxn ang="0">
                  <a:pos x="0" y="124"/>
                </a:cxn>
                <a:cxn ang="0">
                  <a:pos x="1" y="115"/>
                </a:cxn>
                <a:cxn ang="0">
                  <a:pos x="2" y="105"/>
                </a:cxn>
                <a:cxn ang="0">
                  <a:pos x="4" y="96"/>
                </a:cxn>
                <a:cxn ang="0">
                  <a:pos x="6" y="87"/>
                </a:cxn>
                <a:cxn ang="0">
                  <a:pos x="11" y="77"/>
                </a:cxn>
                <a:cxn ang="0">
                  <a:pos x="16" y="68"/>
                </a:cxn>
                <a:cxn ang="0">
                  <a:pos x="23" y="58"/>
                </a:cxn>
                <a:cxn ang="0">
                  <a:pos x="30" y="49"/>
                </a:cxn>
                <a:cxn ang="0">
                  <a:pos x="38" y="40"/>
                </a:cxn>
                <a:cxn ang="0">
                  <a:pos x="46" y="30"/>
                </a:cxn>
                <a:cxn ang="0">
                  <a:pos x="55" y="23"/>
                </a:cxn>
                <a:cxn ang="0">
                  <a:pos x="63" y="17"/>
                </a:cxn>
                <a:cxn ang="0">
                  <a:pos x="70" y="11"/>
                </a:cxn>
                <a:cxn ang="0">
                  <a:pos x="79" y="8"/>
                </a:cxn>
                <a:cxn ang="0">
                  <a:pos x="87" y="4"/>
                </a:cxn>
                <a:cxn ang="0">
                  <a:pos x="95" y="2"/>
                </a:cxn>
                <a:cxn ang="0">
                  <a:pos x="103" y="1"/>
                </a:cxn>
                <a:cxn ang="0">
                  <a:pos x="109" y="0"/>
                </a:cxn>
                <a:cxn ang="0">
                  <a:pos x="117" y="0"/>
                </a:cxn>
                <a:cxn ang="0">
                  <a:pos x="123" y="0"/>
                </a:cxn>
                <a:cxn ang="0">
                  <a:pos x="130" y="1"/>
                </a:cxn>
                <a:cxn ang="0">
                  <a:pos x="136" y="2"/>
                </a:cxn>
                <a:cxn ang="0">
                  <a:pos x="143" y="4"/>
                </a:cxn>
                <a:cxn ang="0">
                  <a:pos x="150" y="7"/>
                </a:cxn>
                <a:cxn ang="0">
                  <a:pos x="158" y="10"/>
                </a:cxn>
                <a:cxn ang="0">
                  <a:pos x="168" y="17"/>
                </a:cxn>
                <a:cxn ang="0">
                  <a:pos x="177" y="23"/>
                </a:cxn>
                <a:cxn ang="0">
                  <a:pos x="185" y="31"/>
                </a:cxn>
                <a:cxn ang="0">
                  <a:pos x="191" y="37"/>
                </a:cxn>
                <a:cxn ang="0">
                  <a:pos x="196" y="43"/>
                </a:cxn>
                <a:cxn ang="0">
                  <a:pos x="202" y="48"/>
                </a:cxn>
                <a:cxn ang="0">
                  <a:pos x="148" y="57"/>
                </a:cxn>
                <a:cxn ang="0">
                  <a:pos x="65" y="255"/>
                </a:cxn>
              </a:cxnLst>
              <a:rect l="0" t="0" r="r" b="b"/>
              <a:pathLst>
                <a:path w="203" h="255">
                  <a:moveTo>
                    <a:pt x="65" y="255"/>
                  </a:moveTo>
                  <a:lnTo>
                    <a:pt x="63" y="253"/>
                  </a:lnTo>
                  <a:lnTo>
                    <a:pt x="58" y="250"/>
                  </a:lnTo>
                  <a:lnTo>
                    <a:pt x="56" y="247"/>
                  </a:lnTo>
                  <a:lnTo>
                    <a:pt x="53" y="243"/>
                  </a:lnTo>
                  <a:lnTo>
                    <a:pt x="50" y="239"/>
                  </a:lnTo>
                  <a:lnTo>
                    <a:pt x="46" y="236"/>
                  </a:lnTo>
                  <a:lnTo>
                    <a:pt x="42" y="231"/>
                  </a:lnTo>
                  <a:lnTo>
                    <a:pt x="39" y="226"/>
                  </a:lnTo>
                  <a:lnTo>
                    <a:pt x="35" y="220"/>
                  </a:lnTo>
                  <a:lnTo>
                    <a:pt x="30" y="214"/>
                  </a:lnTo>
                  <a:lnTo>
                    <a:pt x="28" y="211"/>
                  </a:lnTo>
                  <a:lnTo>
                    <a:pt x="27" y="208"/>
                  </a:lnTo>
                  <a:lnTo>
                    <a:pt x="24" y="205"/>
                  </a:lnTo>
                  <a:lnTo>
                    <a:pt x="23" y="201"/>
                  </a:lnTo>
                  <a:lnTo>
                    <a:pt x="20" y="198"/>
                  </a:lnTo>
                  <a:lnTo>
                    <a:pt x="19" y="195"/>
                  </a:lnTo>
                  <a:lnTo>
                    <a:pt x="17" y="192"/>
                  </a:lnTo>
                  <a:lnTo>
                    <a:pt x="15" y="188"/>
                  </a:lnTo>
                  <a:lnTo>
                    <a:pt x="13" y="183"/>
                  </a:lnTo>
                  <a:lnTo>
                    <a:pt x="12" y="180"/>
                  </a:lnTo>
                  <a:lnTo>
                    <a:pt x="10" y="176"/>
                  </a:lnTo>
                  <a:lnTo>
                    <a:pt x="8" y="172"/>
                  </a:lnTo>
                  <a:lnTo>
                    <a:pt x="6" y="167"/>
                  </a:lnTo>
                  <a:lnTo>
                    <a:pt x="5" y="164"/>
                  </a:lnTo>
                  <a:lnTo>
                    <a:pt x="4" y="159"/>
                  </a:lnTo>
                  <a:lnTo>
                    <a:pt x="3" y="155"/>
                  </a:lnTo>
                  <a:lnTo>
                    <a:pt x="2" y="151"/>
                  </a:lnTo>
                  <a:lnTo>
                    <a:pt x="2" y="146"/>
                  </a:lnTo>
                  <a:lnTo>
                    <a:pt x="1" y="141"/>
                  </a:lnTo>
                  <a:lnTo>
                    <a:pt x="1" y="138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1" y="120"/>
                  </a:lnTo>
                  <a:lnTo>
                    <a:pt x="1" y="115"/>
                  </a:lnTo>
                  <a:lnTo>
                    <a:pt x="1" y="111"/>
                  </a:lnTo>
                  <a:lnTo>
                    <a:pt x="2" y="105"/>
                  </a:lnTo>
                  <a:lnTo>
                    <a:pt x="3" y="101"/>
                  </a:lnTo>
                  <a:lnTo>
                    <a:pt x="4" y="96"/>
                  </a:lnTo>
                  <a:lnTo>
                    <a:pt x="5" y="91"/>
                  </a:lnTo>
                  <a:lnTo>
                    <a:pt x="6" y="87"/>
                  </a:lnTo>
                  <a:lnTo>
                    <a:pt x="10" y="83"/>
                  </a:lnTo>
                  <a:lnTo>
                    <a:pt x="11" y="77"/>
                  </a:lnTo>
                  <a:lnTo>
                    <a:pt x="14" y="73"/>
                  </a:lnTo>
                  <a:lnTo>
                    <a:pt x="16" y="68"/>
                  </a:lnTo>
                  <a:lnTo>
                    <a:pt x="19" y="63"/>
                  </a:lnTo>
                  <a:lnTo>
                    <a:pt x="23" y="58"/>
                  </a:lnTo>
                  <a:lnTo>
                    <a:pt x="26" y="54"/>
                  </a:lnTo>
                  <a:lnTo>
                    <a:pt x="30" y="49"/>
                  </a:lnTo>
                  <a:lnTo>
                    <a:pt x="35" y="45"/>
                  </a:lnTo>
                  <a:lnTo>
                    <a:pt x="38" y="40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51" y="27"/>
                  </a:lnTo>
                  <a:lnTo>
                    <a:pt x="55" y="23"/>
                  </a:lnTo>
                  <a:lnTo>
                    <a:pt x="58" y="20"/>
                  </a:lnTo>
                  <a:lnTo>
                    <a:pt x="63" y="17"/>
                  </a:lnTo>
                  <a:lnTo>
                    <a:pt x="67" y="15"/>
                  </a:lnTo>
                  <a:lnTo>
                    <a:pt x="70" y="11"/>
                  </a:lnTo>
                  <a:lnTo>
                    <a:pt x="75" y="9"/>
                  </a:lnTo>
                  <a:lnTo>
                    <a:pt x="79" y="8"/>
                  </a:lnTo>
                  <a:lnTo>
                    <a:pt x="83" y="6"/>
                  </a:lnTo>
                  <a:lnTo>
                    <a:pt x="87" y="4"/>
                  </a:lnTo>
                  <a:lnTo>
                    <a:pt x="91" y="3"/>
                  </a:lnTo>
                  <a:lnTo>
                    <a:pt x="95" y="2"/>
                  </a:lnTo>
                  <a:lnTo>
                    <a:pt x="100" y="2"/>
                  </a:lnTo>
                  <a:lnTo>
                    <a:pt x="103" y="1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8" y="1"/>
                  </a:lnTo>
                  <a:lnTo>
                    <a:pt x="130" y="1"/>
                  </a:lnTo>
                  <a:lnTo>
                    <a:pt x="133" y="1"/>
                  </a:lnTo>
                  <a:lnTo>
                    <a:pt x="136" y="2"/>
                  </a:lnTo>
                  <a:lnTo>
                    <a:pt x="140" y="3"/>
                  </a:lnTo>
                  <a:lnTo>
                    <a:pt x="143" y="4"/>
                  </a:lnTo>
                  <a:lnTo>
                    <a:pt x="146" y="5"/>
                  </a:lnTo>
                  <a:lnTo>
                    <a:pt x="150" y="7"/>
                  </a:lnTo>
                  <a:lnTo>
                    <a:pt x="153" y="8"/>
                  </a:lnTo>
                  <a:lnTo>
                    <a:pt x="158" y="10"/>
                  </a:lnTo>
                  <a:lnTo>
                    <a:pt x="163" y="14"/>
                  </a:lnTo>
                  <a:lnTo>
                    <a:pt x="168" y="17"/>
                  </a:lnTo>
                  <a:lnTo>
                    <a:pt x="173" y="20"/>
                  </a:lnTo>
                  <a:lnTo>
                    <a:pt x="177" y="23"/>
                  </a:lnTo>
                  <a:lnTo>
                    <a:pt x="181" y="28"/>
                  </a:lnTo>
                  <a:lnTo>
                    <a:pt x="185" y="31"/>
                  </a:lnTo>
                  <a:lnTo>
                    <a:pt x="189" y="34"/>
                  </a:lnTo>
                  <a:lnTo>
                    <a:pt x="191" y="37"/>
                  </a:lnTo>
                  <a:lnTo>
                    <a:pt x="194" y="41"/>
                  </a:lnTo>
                  <a:lnTo>
                    <a:pt x="196" y="43"/>
                  </a:lnTo>
                  <a:lnTo>
                    <a:pt x="198" y="46"/>
                  </a:lnTo>
                  <a:lnTo>
                    <a:pt x="202" y="48"/>
                  </a:lnTo>
                  <a:lnTo>
                    <a:pt x="203" y="50"/>
                  </a:lnTo>
                  <a:lnTo>
                    <a:pt x="148" y="57"/>
                  </a:lnTo>
                  <a:lnTo>
                    <a:pt x="67" y="159"/>
                  </a:lnTo>
                  <a:lnTo>
                    <a:pt x="65" y="255"/>
                  </a:lnTo>
                  <a:lnTo>
                    <a:pt x="65" y="255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auto">
            <a:xfrm>
              <a:off x="2497" y="2130"/>
              <a:ext cx="205" cy="213"/>
            </a:xfrm>
            <a:custGeom>
              <a:avLst/>
              <a:gdLst/>
              <a:ahLst/>
              <a:cxnLst>
                <a:cxn ang="0">
                  <a:pos x="26" y="211"/>
                </a:cxn>
                <a:cxn ang="0">
                  <a:pos x="22" y="202"/>
                </a:cxn>
                <a:cxn ang="0">
                  <a:pos x="18" y="195"/>
                </a:cxn>
                <a:cxn ang="0">
                  <a:pos x="14" y="185"/>
                </a:cxn>
                <a:cxn ang="0">
                  <a:pos x="11" y="175"/>
                </a:cxn>
                <a:cxn ang="0">
                  <a:pos x="9" y="169"/>
                </a:cxn>
                <a:cxn ang="0">
                  <a:pos x="6" y="163"/>
                </a:cxn>
                <a:cxn ang="0">
                  <a:pos x="5" y="155"/>
                </a:cxn>
                <a:cxn ang="0">
                  <a:pos x="3" y="148"/>
                </a:cxn>
                <a:cxn ang="0">
                  <a:pos x="2" y="141"/>
                </a:cxn>
                <a:cxn ang="0">
                  <a:pos x="1" y="132"/>
                </a:cxn>
                <a:cxn ang="0">
                  <a:pos x="1" y="125"/>
                </a:cxn>
                <a:cxn ang="0">
                  <a:pos x="0" y="116"/>
                </a:cxn>
                <a:cxn ang="0">
                  <a:pos x="0" y="109"/>
                </a:cxn>
                <a:cxn ang="0">
                  <a:pos x="1" y="100"/>
                </a:cxn>
                <a:cxn ang="0">
                  <a:pos x="1" y="92"/>
                </a:cxn>
                <a:cxn ang="0">
                  <a:pos x="3" y="85"/>
                </a:cxn>
                <a:cxn ang="0">
                  <a:pos x="5" y="76"/>
                </a:cxn>
                <a:cxn ang="0">
                  <a:pos x="7" y="69"/>
                </a:cxn>
                <a:cxn ang="0">
                  <a:pos x="12" y="61"/>
                </a:cxn>
                <a:cxn ang="0">
                  <a:pos x="15" y="54"/>
                </a:cxn>
                <a:cxn ang="0">
                  <a:pos x="20" y="46"/>
                </a:cxn>
                <a:cxn ang="0">
                  <a:pos x="27" y="40"/>
                </a:cxn>
                <a:cxn ang="0">
                  <a:pos x="33" y="33"/>
                </a:cxn>
                <a:cxn ang="0">
                  <a:pos x="41" y="27"/>
                </a:cxn>
                <a:cxn ang="0">
                  <a:pos x="50" y="21"/>
                </a:cxn>
                <a:cxn ang="0">
                  <a:pos x="60" y="16"/>
                </a:cxn>
                <a:cxn ang="0">
                  <a:pos x="68" y="10"/>
                </a:cxn>
                <a:cxn ang="0">
                  <a:pos x="78" y="7"/>
                </a:cxn>
                <a:cxn ang="0">
                  <a:pos x="87" y="5"/>
                </a:cxn>
                <a:cxn ang="0">
                  <a:pos x="94" y="2"/>
                </a:cxn>
                <a:cxn ang="0">
                  <a:pos x="103" y="0"/>
                </a:cxn>
                <a:cxn ang="0">
                  <a:pos x="109" y="0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8" y="1"/>
                </a:cxn>
                <a:cxn ang="0">
                  <a:pos x="144" y="3"/>
                </a:cxn>
                <a:cxn ang="0">
                  <a:pos x="153" y="6"/>
                </a:cxn>
                <a:cxn ang="0">
                  <a:pos x="164" y="13"/>
                </a:cxn>
                <a:cxn ang="0">
                  <a:pos x="172" y="18"/>
                </a:cxn>
                <a:cxn ang="0">
                  <a:pos x="180" y="24"/>
                </a:cxn>
                <a:cxn ang="0">
                  <a:pos x="188" y="31"/>
                </a:cxn>
                <a:cxn ang="0">
                  <a:pos x="193" y="37"/>
                </a:cxn>
                <a:cxn ang="0">
                  <a:pos x="199" y="46"/>
                </a:cxn>
                <a:cxn ang="0">
                  <a:pos x="204" y="54"/>
                </a:cxn>
                <a:cxn ang="0">
                  <a:pos x="144" y="46"/>
                </a:cxn>
                <a:cxn ang="0">
                  <a:pos x="27" y="213"/>
                </a:cxn>
              </a:cxnLst>
              <a:rect l="0" t="0" r="r" b="b"/>
              <a:pathLst>
                <a:path w="205" h="213">
                  <a:moveTo>
                    <a:pt x="27" y="213"/>
                  </a:moveTo>
                  <a:lnTo>
                    <a:pt x="26" y="211"/>
                  </a:lnTo>
                  <a:lnTo>
                    <a:pt x="24" y="207"/>
                  </a:lnTo>
                  <a:lnTo>
                    <a:pt x="22" y="202"/>
                  </a:lnTo>
                  <a:lnTo>
                    <a:pt x="20" y="199"/>
                  </a:lnTo>
                  <a:lnTo>
                    <a:pt x="18" y="195"/>
                  </a:lnTo>
                  <a:lnTo>
                    <a:pt x="16" y="191"/>
                  </a:lnTo>
                  <a:lnTo>
                    <a:pt x="14" y="185"/>
                  </a:lnTo>
                  <a:lnTo>
                    <a:pt x="12" y="179"/>
                  </a:lnTo>
                  <a:lnTo>
                    <a:pt x="11" y="175"/>
                  </a:lnTo>
                  <a:lnTo>
                    <a:pt x="10" y="172"/>
                  </a:lnTo>
                  <a:lnTo>
                    <a:pt x="9" y="169"/>
                  </a:lnTo>
                  <a:lnTo>
                    <a:pt x="7" y="167"/>
                  </a:lnTo>
                  <a:lnTo>
                    <a:pt x="6" y="163"/>
                  </a:lnTo>
                  <a:lnTo>
                    <a:pt x="6" y="159"/>
                  </a:lnTo>
                  <a:lnTo>
                    <a:pt x="5" y="155"/>
                  </a:lnTo>
                  <a:lnTo>
                    <a:pt x="4" y="152"/>
                  </a:lnTo>
                  <a:lnTo>
                    <a:pt x="3" y="148"/>
                  </a:lnTo>
                  <a:lnTo>
                    <a:pt x="3" y="144"/>
                  </a:lnTo>
                  <a:lnTo>
                    <a:pt x="2" y="141"/>
                  </a:lnTo>
                  <a:lnTo>
                    <a:pt x="2" y="138"/>
                  </a:lnTo>
                  <a:lnTo>
                    <a:pt x="1" y="132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1" y="122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1" y="105"/>
                  </a:lnTo>
                  <a:lnTo>
                    <a:pt x="1" y="100"/>
                  </a:lnTo>
                  <a:lnTo>
                    <a:pt x="1" y="97"/>
                  </a:lnTo>
                  <a:lnTo>
                    <a:pt x="1" y="92"/>
                  </a:lnTo>
                  <a:lnTo>
                    <a:pt x="2" y="88"/>
                  </a:lnTo>
                  <a:lnTo>
                    <a:pt x="3" y="85"/>
                  </a:lnTo>
                  <a:lnTo>
                    <a:pt x="4" y="81"/>
                  </a:lnTo>
                  <a:lnTo>
                    <a:pt x="5" y="76"/>
                  </a:lnTo>
                  <a:lnTo>
                    <a:pt x="6" y="73"/>
                  </a:lnTo>
                  <a:lnTo>
                    <a:pt x="7" y="69"/>
                  </a:lnTo>
                  <a:lnTo>
                    <a:pt x="10" y="64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5" y="54"/>
                  </a:lnTo>
                  <a:lnTo>
                    <a:pt x="18" y="50"/>
                  </a:lnTo>
                  <a:lnTo>
                    <a:pt x="20" y="46"/>
                  </a:lnTo>
                  <a:lnTo>
                    <a:pt x="24" y="43"/>
                  </a:lnTo>
                  <a:lnTo>
                    <a:pt x="27" y="40"/>
                  </a:lnTo>
                  <a:lnTo>
                    <a:pt x="30" y="36"/>
                  </a:lnTo>
                  <a:lnTo>
                    <a:pt x="33" y="33"/>
                  </a:lnTo>
                  <a:lnTo>
                    <a:pt x="38" y="30"/>
                  </a:lnTo>
                  <a:lnTo>
                    <a:pt x="41" y="27"/>
                  </a:lnTo>
                  <a:lnTo>
                    <a:pt x="45" y="24"/>
                  </a:lnTo>
                  <a:lnTo>
                    <a:pt x="50" y="21"/>
                  </a:lnTo>
                  <a:lnTo>
                    <a:pt x="55" y="19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8" y="10"/>
                  </a:lnTo>
                  <a:lnTo>
                    <a:pt x="74" y="9"/>
                  </a:lnTo>
                  <a:lnTo>
                    <a:pt x="78" y="7"/>
                  </a:lnTo>
                  <a:lnTo>
                    <a:pt x="82" y="6"/>
                  </a:lnTo>
                  <a:lnTo>
                    <a:pt x="87" y="5"/>
                  </a:lnTo>
                  <a:lnTo>
                    <a:pt x="91" y="4"/>
                  </a:lnTo>
                  <a:lnTo>
                    <a:pt x="94" y="2"/>
                  </a:lnTo>
                  <a:lnTo>
                    <a:pt x="99" y="1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5" y="1"/>
                  </a:lnTo>
                  <a:lnTo>
                    <a:pt x="138" y="1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8" y="5"/>
                  </a:lnTo>
                  <a:lnTo>
                    <a:pt x="153" y="6"/>
                  </a:lnTo>
                  <a:lnTo>
                    <a:pt x="158" y="9"/>
                  </a:lnTo>
                  <a:lnTo>
                    <a:pt x="164" y="13"/>
                  </a:lnTo>
                  <a:lnTo>
                    <a:pt x="169" y="16"/>
                  </a:lnTo>
                  <a:lnTo>
                    <a:pt x="172" y="18"/>
                  </a:lnTo>
                  <a:lnTo>
                    <a:pt x="177" y="21"/>
                  </a:lnTo>
                  <a:lnTo>
                    <a:pt x="180" y="24"/>
                  </a:lnTo>
                  <a:lnTo>
                    <a:pt x="184" y="28"/>
                  </a:lnTo>
                  <a:lnTo>
                    <a:pt x="188" y="31"/>
                  </a:lnTo>
                  <a:lnTo>
                    <a:pt x="191" y="34"/>
                  </a:lnTo>
                  <a:lnTo>
                    <a:pt x="193" y="37"/>
                  </a:lnTo>
                  <a:lnTo>
                    <a:pt x="196" y="42"/>
                  </a:lnTo>
                  <a:lnTo>
                    <a:pt x="199" y="46"/>
                  </a:lnTo>
                  <a:lnTo>
                    <a:pt x="203" y="50"/>
                  </a:lnTo>
                  <a:lnTo>
                    <a:pt x="204" y="54"/>
                  </a:lnTo>
                  <a:lnTo>
                    <a:pt x="205" y="55"/>
                  </a:lnTo>
                  <a:lnTo>
                    <a:pt x="144" y="46"/>
                  </a:lnTo>
                  <a:lnTo>
                    <a:pt x="52" y="120"/>
                  </a:lnTo>
                  <a:lnTo>
                    <a:pt x="27" y="213"/>
                  </a:lnTo>
                  <a:lnTo>
                    <a:pt x="27" y="213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2557" y="2213"/>
              <a:ext cx="218" cy="187"/>
            </a:xfrm>
            <a:custGeom>
              <a:avLst/>
              <a:gdLst/>
              <a:ahLst/>
              <a:cxnLst>
                <a:cxn ang="0">
                  <a:pos x="15" y="185"/>
                </a:cxn>
                <a:cxn ang="0">
                  <a:pos x="11" y="177"/>
                </a:cxn>
                <a:cxn ang="0">
                  <a:pos x="9" y="169"/>
                </a:cxn>
                <a:cxn ang="0">
                  <a:pos x="6" y="158"/>
                </a:cxn>
                <a:cxn ang="0">
                  <a:pos x="4" y="150"/>
                </a:cxn>
                <a:cxn ang="0">
                  <a:pos x="3" y="143"/>
                </a:cxn>
                <a:cxn ang="0">
                  <a:pos x="2" y="137"/>
                </a:cxn>
                <a:cxn ang="0">
                  <a:pos x="1" y="129"/>
                </a:cxn>
                <a:cxn ang="0">
                  <a:pos x="1" y="122"/>
                </a:cxn>
                <a:cxn ang="0">
                  <a:pos x="1" y="115"/>
                </a:cxn>
                <a:cxn ang="0">
                  <a:pos x="0" y="108"/>
                </a:cxn>
                <a:cxn ang="0">
                  <a:pos x="0" y="100"/>
                </a:cxn>
                <a:cxn ang="0">
                  <a:pos x="1" y="92"/>
                </a:cxn>
                <a:cxn ang="0">
                  <a:pos x="1" y="84"/>
                </a:cxn>
                <a:cxn ang="0">
                  <a:pos x="2" y="76"/>
                </a:cxn>
                <a:cxn ang="0">
                  <a:pos x="4" y="69"/>
                </a:cxn>
                <a:cxn ang="0">
                  <a:pos x="7" y="62"/>
                </a:cxn>
                <a:cxn ang="0">
                  <a:pos x="10" y="56"/>
                </a:cxn>
                <a:cxn ang="0">
                  <a:pos x="13" y="48"/>
                </a:cxn>
                <a:cxn ang="0">
                  <a:pos x="17" y="42"/>
                </a:cxn>
                <a:cxn ang="0">
                  <a:pos x="24" y="32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7" y="14"/>
                </a:cxn>
                <a:cxn ang="0">
                  <a:pos x="56" y="10"/>
                </a:cxn>
                <a:cxn ang="0">
                  <a:pos x="66" y="6"/>
                </a:cxn>
                <a:cxn ang="0">
                  <a:pos x="74" y="4"/>
                </a:cxn>
                <a:cxn ang="0">
                  <a:pos x="83" y="2"/>
                </a:cxn>
                <a:cxn ang="0">
                  <a:pos x="92" y="0"/>
                </a:cxn>
                <a:cxn ang="0">
                  <a:pos x="100" y="0"/>
                </a:cxn>
                <a:cxn ang="0">
                  <a:pos x="109" y="0"/>
                </a:cxn>
                <a:cxn ang="0">
                  <a:pos x="117" y="0"/>
                </a:cxn>
                <a:cxn ang="0">
                  <a:pos x="124" y="2"/>
                </a:cxn>
                <a:cxn ang="0">
                  <a:pos x="131" y="3"/>
                </a:cxn>
                <a:cxn ang="0">
                  <a:pos x="138" y="4"/>
                </a:cxn>
                <a:cxn ang="0">
                  <a:pos x="145" y="7"/>
                </a:cxn>
                <a:cxn ang="0">
                  <a:pos x="151" y="9"/>
                </a:cxn>
                <a:cxn ang="0">
                  <a:pos x="160" y="14"/>
                </a:cxn>
                <a:cxn ang="0">
                  <a:pos x="171" y="21"/>
                </a:cxn>
                <a:cxn ang="0">
                  <a:pos x="182" y="29"/>
                </a:cxn>
                <a:cxn ang="0">
                  <a:pos x="190" y="36"/>
                </a:cxn>
                <a:cxn ang="0">
                  <a:pos x="197" y="44"/>
                </a:cxn>
                <a:cxn ang="0">
                  <a:pos x="203" y="51"/>
                </a:cxn>
                <a:cxn ang="0">
                  <a:pos x="211" y="61"/>
                </a:cxn>
                <a:cxn ang="0">
                  <a:pos x="216" y="69"/>
                </a:cxn>
                <a:cxn ang="0">
                  <a:pos x="142" y="46"/>
                </a:cxn>
                <a:cxn ang="0">
                  <a:pos x="16" y="187"/>
                </a:cxn>
              </a:cxnLst>
              <a:rect l="0" t="0" r="r" b="b"/>
              <a:pathLst>
                <a:path w="218" h="187">
                  <a:moveTo>
                    <a:pt x="16" y="187"/>
                  </a:moveTo>
                  <a:lnTo>
                    <a:pt x="15" y="185"/>
                  </a:lnTo>
                  <a:lnTo>
                    <a:pt x="13" y="181"/>
                  </a:lnTo>
                  <a:lnTo>
                    <a:pt x="11" y="177"/>
                  </a:lnTo>
                  <a:lnTo>
                    <a:pt x="10" y="173"/>
                  </a:lnTo>
                  <a:lnTo>
                    <a:pt x="9" y="169"/>
                  </a:lnTo>
                  <a:lnTo>
                    <a:pt x="8" y="165"/>
                  </a:lnTo>
                  <a:lnTo>
                    <a:pt x="6" y="158"/>
                  </a:lnTo>
                  <a:lnTo>
                    <a:pt x="5" y="153"/>
                  </a:lnTo>
                  <a:lnTo>
                    <a:pt x="4" y="150"/>
                  </a:lnTo>
                  <a:lnTo>
                    <a:pt x="4" y="146"/>
                  </a:lnTo>
                  <a:lnTo>
                    <a:pt x="3" y="143"/>
                  </a:lnTo>
                  <a:lnTo>
                    <a:pt x="3" y="140"/>
                  </a:lnTo>
                  <a:lnTo>
                    <a:pt x="2" y="137"/>
                  </a:lnTo>
                  <a:lnTo>
                    <a:pt x="2" y="132"/>
                  </a:lnTo>
                  <a:lnTo>
                    <a:pt x="1" y="129"/>
                  </a:lnTo>
                  <a:lnTo>
                    <a:pt x="1" y="126"/>
                  </a:lnTo>
                  <a:lnTo>
                    <a:pt x="1" y="122"/>
                  </a:lnTo>
                  <a:lnTo>
                    <a:pt x="1" y="118"/>
                  </a:lnTo>
                  <a:lnTo>
                    <a:pt x="1" y="115"/>
                  </a:lnTo>
                  <a:lnTo>
                    <a:pt x="1" y="112"/>
                  </a:lnTo>
                  <a:lnTo>
                    <a:pt x="0" y="108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4"/>
                  </a:lnTo>
                  <a:lnTo>
                    <a:pt x="2" y="81"/>
                  </a:lnTo>
                  <a:lnTo>
                    <a:pt x="2" y="76"/>
                  </a:lnTo>
                  <a:lnTo>
                    <a:pt x="3" y="73"/>
                  </a:lnTo>
                  <a:lnTo>
                    <a:pt x="4" y="69"/>
                  </a:lnTo>
                  <a:lnTo>
                    <a:pt x="6" y="65"/>
                  </a:lnTo>
                  <a:lnTo>
                    <a:pt x="7" y="62"/>
                  </a:lnTo>
                  <a:lnTo>
                    <a:pt x="8" y="59"/>
                  </a:lnTo>
                  <a:lnTo>
                    <a:pt x="10" y="56"/>
                  </a:lnTo>
                  <a:lnTo>
                    <a:pt x="11" y="51"/>
                  </a:lnTo>
                  <a:lnTo>
                    <a:pt x="13" y="48"/>
                  </a:lnTo>
                  <a:lnTo>
                    <a:pt x="15" y="45"/>
                  </a:lnTo>
                  <a:lnTo>
                    <a:pt x="17" y="42"/>
                  </a:lnTo>
                  <a:lnTo>
                    <a:pt x="19" y="39"/>
                  </a:lnTo>
                  <a:lnTo>
                    <a:pt x="24" y="32"/>
                  </a:lnTo>
                  <a:lnTo>
                    <a:pt x="30" y="27"/>
                  </a:lnTo>
                  <a:lnTo>
                    <a:pt x="33" y="23"/>
                  </a:lnTo>
                  <a:lnTo>
                    <a:pt x="36" y="21"/>
                  </a:lnTo>
                  <a:lnTo>
                    <a:pt x="40" y="18"/>
                  </a:lnTo>
                  <a:lnTo>
                    <a:pt x="44" y="16"/>
                  </a:lnTo>
                  <a:lnTo>
                    <a:pt x="47" y="14"/>
                  </a:lnTo>
                  <a:lnTo>
                    <a:pt x="53" y="13"/>
                  </a:lnTo>
                  <a:lnTo>
                    <a:pt x="56" y="10"/>
                  </a:lnTo>
                  <a:lnTo>
                    <a:pt x="61" y="8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80" y="3"/>
                  </a:lnTo>
                  <a:lnTo>
                    <a:pt x="83" y="2"/>
                  </a:lnTo>
                  <a:lnTo>
                    <a:pt x="88" y="1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20" y="1"/>
                  </a:lnTo>
                  <a:lnTo>
                    <a:pt x="124" y="2"/>
                  </a:lnTo>
                  <a:lnTo>
                    <a:pt x="129" y="3"/>
                  </a:lnTo>
                  <a:lnTo>
                    <a:pt x="131" y="3"/>
                  </a:lnTo>
                  <a:lnTo>
                    <a:pt x="135" y="4"/>
                  </a:lnTo>
                  <a:lnTo>
                    <a:pt x="138" y="4"/>
                  </a:lnTo>
                  <a:lnTo>
                    <a:pt x="142" y="6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9"/>
                  </a:lnTo>
                  <a:lnTo>
                    <a:pt x="155" y="12"/>
                  </a:lnTo>
                  <a:lnTo>
                    <a:pt x="160" y="14"/>
                  </a:lnTo>
                  <a:lnTo>
                    <a:pt x="167" y="17"/>
                  </a:lnTo>
                  <a:lnTo>
                    <a:pt x="171" y="21"/>
                  </a:lnTo>
                  <a:lnTo>
                    <a:pt x="177" y="26"/>
                  </a:lnTo>
                  <a:lnTo>
                    <a:pt x="182" y="29"/>
                  </a:lnTo>
                  <a:lnTo>
                    <a:pt x="186" y="32"/>
                  </a:lnTo>
                  <a:lnTo>
                    <a:pt x="190" y="36"/>
                  </a:lnTo>
                  <a:lnTo>
                    <a:pt x="195" y="41"/>
                  </a:lnTo>
                  <a:lnTo>
                    <a:pt x="197" y="44"/>
                  </a:lnTo>
                  <a:lnTo>
                    <a:pt x="201" y="48"/>
                  </a:lnTo>
                  <a:lnTo>
                    <a:pt x="203" y="51"/>
                  </a:lnTo>
                  <a:lnTo>
                    <a:pt x="207" y="56"/>
                  </a:lnTo>
                  <a:lnTo>
                    <a:pt x="211" y="61"/>
                  </a:lnTo>
                  <a:lnTo>
                    <a:pt x="214" y="65"/>
                  </a:lnTo>
                  <a:lnTo>
                    <a:pt x="216" y="69"/>
                  </a:lnTo>
                  <a:lnTo>
                    <a:pt x="218" y="70"/>
                  </a:lnTo>
                  <a:lnTo>
                    <a:pt x="142" y="46"/>
                  </a:lnTo>
                  <a:lnTo>
                    <a:pt x="48" y="105"/>
                  </a:lnTo>
                  <a:lnTo>
                    <a:pt x="16" y="187"/>
                  </a:lnTo>
                  <a:lnTo>
                    <a:pt x="16" y="187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2600" y="2302"/>
              <a:ext cx="205" cy="166"/>
            </a:xfrm>
            <a:custGeom>
              <a:avLst/>
              <a:gdLst/>
              <a:ahLst/>
              <a:cxnLst>
                <a:cxn ang="0">
                  <a:pos x="2" y="165"/>
                </a:cxn>
                <a:cxn ang="0">
                  <a:pos x="2" y="161"/>
                </a:cxn>
                <a:cxn ang="0">
                  <a:pos x="1" y="155"/>
                </a:cxn>
                <a:cxn ang="0">
                  <a:pos x="0" y="145"/>
                </a:cxn>
                <a:cxn ang="0">
                  <a:pos x="0" y="134"/>
                </a:cxn>
                <a:cxn ang="0">
                  <a:pos x="0" y="125"/>
                </a:cxn>
                <a:cxn ang="0">
                  <a:pos x="0" y="119"/>
                </a:cxn>
                <a:cxn ang="0">
                  <a:pos x="0" y="111"/>
                </a:cxn>
                <a:cxn ang="0">
                  <a:pos x="0" y="104"/>
                </a:cxn>
                <a:cxn ang="0">
                  <a:pos x="1" y="96"/>
                </a:cxn>
                <a:cxn ang="0">
                  <a:pos x="2" y="90"/>
                </a:cxn>
                <a:cxn ang="0">
                  <a:pos x="3" y="82"/>
                </a:cxn>
                <a:cxn ang="0">
                  <a:pos x="4" y="75"/>
                </a:cxn>
                <a:cxn ang="0">
                  <a:pos x="6" y="67"/>
                </a:cxn>
                <a:cxn ang="0">
                  <a:pos x="10" y="60"/>
                </a:cxn>
                <a:cxn ang="0">
                  <a:pos x="12" y="52"/>
                </a:cxn>
                <a:cxn ang="0">
                  <a:pos x="15" y="46"/>
                </a:cxn>
                <a:cxn ang="0">
                  <a:pos x="19" y="39"/>
                </a:cxn>
                <a:cxn ang="0">
                  <a:pos x="24" y="33"/>
                </a:cxn>
                <a:cxn ang="0">
                  <a:pos x="31" y="24"/>
                </a:cxn>
                <a:cxn ang="0">
                  <a:pos x="41" y="15"/>
                </a:cxn>
                <a:cxn ang="0">
                  <a:pos x="48" y="12"/>
                </a:cxn>
                <a:cxn ang="0">
                  <a:pos x="55" y="8"/>
                </a:cxn>
                <a:cxn ang="0">
                  <a:pos x="63" y="5"/>
                </a:cxn>
                <a:cxn ang="0">
                  <a:pos x="73" y="3"/>
                </a:cxn>
                <a:cxn ang="0">
                  <a:pos x="82" y="2"/>
                </a:cxn>
                <a:cxn ang="0">
                  <a:pos x="93" y="1"/>
                </a:cxn>
                <a:cxn ang="0">
                  <a:pos x="103" y="0"/>
                </a:cxn>
                <a:cxn ang="0">
                  <a:pos x="112" y="1"/>
                </a:cxn>
                <a:cxn ang="0">
                  <a:pos x="120" y="2"/>
                </a:cxn>
                <a:cxn ang="0">
                  <a:pos x="128" y="2"/>
                </a:cxn>
                <a:cxn ang="0">
                  <a:pos x="136" y="5"/>
                </a:cxn>
                <a:cxn ang="0">
                  <a:pos x="143" y="6"/>
                </a:cxn>
                <a:cxn ang="0">
                  <a:pos x="150" y="8"/>
                </a:cxn>
                <a:cxn ang="0">
                  <a:pos x="158" y="12"/>
                </a:cxn>
                <a:cxn ang="0">
                  <a:pos x="169" y="17"/>
                </a:cxn>
                <a:cxn ang="0">
                  <a:pos x="178" y="24"/>
                </a:cxn>
                <a:cxn ang="0">
                  <a:pos x="185" y="32"/>
                </a:cxn>
                <a:cxn ang="0">
                  <a:pos x="191" y="37"/>
                </a:cxn>
                <a:cxn ang="0">
                  <a:pos x="195" y="44"/>
                </a:cxn>
                <a:cxn ang="0">
                  <a:pos x="198" y="51"/>
                </a:cxn>
                <a:cxn ang="0">
                  <a:pos x="201" y="57"/>
                </a:cxn>
                <a:cxn ang="0">
                  <a:pos x="204" y="65"/>
                </a:cxn>
                <a:cxn ang="0">
                  <a:pos x="205" y="71"/>
                </a:cxn>
                <a:cxn ang="0">
                  <a:pos x="154" y="58"/>
                </a:cxn>
                <a:cxn ang="0">
                  <a:pos x="3" y="166"/>
                </a:cxn>
              </a:cxnLst>
              <a:rect l="0" t="0" r="r" b="b"/>
              <a:pathLst>
                <a:path w="205" h="166">
                  <a:moveTo>
                    <a:pt x="3" y="166"/>
                  </a:moveTo>
                  <a:lnTo>
                    <a:pt x="2" y="165"/>
                  </a:lnTo>
                  <a:lnTo>
                    <a:pt x="2" y="164"/>
                  </a:lnTo>
                  <a:lnTo>
                    <a:pt x="2" y="161"/>
                  </a:lnTo>
                  <a:lnTo>
                    <a:pt x="2" y="159"/>
                  </a:lnTo>
                  <a:lnTo>
                    <a:pt x="1" y="155"/>
                  </a:lnTo>
                  <a:lnTo>
                    <a:pt x="1" y="150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1" y="96"/>
                  </a:lnTo>
                  <a:lnTo>
                    <a:pt x="1" y="93"/>
                  </a:lnTo>
                  <a:lnTo>
                    <a:pt x="2" y="90"/>
                  </a:lnTo>
                  <a:lnTo>
                    <a:pt x="3" y="87"/>
                  </a:lnTo>
                  <a:lnTo>
                    <a:pt x="3" y="82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5" y="70"/>
                  </a:lnTo>
                  <a:lnTo>
                    <a:pt x="6" y="67"/>
                  </a:lnTo>
                  <a:lnTo>
                    <a:pt x="8" y="63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12" y="52"/>
                  </a:lnTo>
                  <a:lnTo>
                    <a:pt x="14" y="49"/>
                  </a:lnTo>
                  <a:lnTo>
                    <a:pt x="15" y="46"/>
                  </a:lnTo>
                  <a:lnTo>
                    <a:pt x="18" y="42"/>
                  </a:lnTo>
                  <a:lnTo>
                    <a:pt x="19" y="39"/>
                  </a:lnTo>
                  <a:lnTo>
                    <a:pt x="22" y="35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31" y="24"/>
                  </a:lnTo>
                  <a:lnTo>
                    <a:pt x="38" y="19"/>
                  </a:lnTo>
                  <a:lnTo>
                    <a:pt x="41" y="15"/>
                  </a:lnTo>
                  <a:lnTo>
                    <a:pt x="44" y="13"/>
                  </a:lnTo>
                  <a:lnTo>
                    <a:pt x="48" y="12"/>
                  </a:lnTo>
                  <a:lnTo>
                    <a:pt x="52" y="10"/>
                  </a:lnTo>
                  <a:lnTo>
                    <a:pt x="55" y="8"/>
                  </a:lnTo>
                  <a:lnTo>
                    <a:pt x="60" y="7"/>
                  </a:lnTo>
                  <a:lnTo>
                    <a:pt x="63" y="5"/>
                  </a:lnTo>
                  <a:lnTo>
                    <a:pt x="68" y="5"/>
                  </a:lnTo>
                  <a:lnTo>
                    <a:pt x="73" y="3"/>
                  </a:lnTo>
                  <a:lnTo>
                    <a:pt x="77" y="2"/>
                  </a:lnTo>
                  <a:lnTo>
                    <a:pt x="82" y="2"/>
                  </a:lnTo>
                  <a:lnTo>
                    <a:pt x="88" y="2"/>
                  </a:lnTo>
                  <a:lnTo>
                    <a:pt x="93" y="1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2" y="1"/>
                  </a:lnTo>
                  <a:lnTo>
                    <a:pt x="116" y="1"/>
                  </a:lnTo>
                  <a:lnTo>
                    <a:pt x="120" y="2"/>
                  </a:lnTo>
                  <a:lnTo>
                    <a:pt x="125" y="2"/>
                  </a:lnTo>
                  <a:lnTo>
                    <a:pt x="128" y="2"/>
                  </a:lnTo>
                  <a:lnTo>
                    <a:pt x="132" y="3"/>
                  </a:lnTo>
                  <a:lnTo>
                    <a:pt x="136" y="5"/>
                  </a:lnTo>
                  <a:lnTo>
                    <a:pt x="140" y="6"/>
                  </a:lnTo>
                  <a:lnTo>
                    <a:pt x="143" y="6"/>
                  </a:lnTo>
                  <a:lnTo>
                    <a:pt x="146" y="7"/>
                  </a:lnTo>
                  <a:lnTo>
                    <a:pt x="150" y="8"/>
                  </a:lnTo>
                  <a:lnTo>
                    <a:pt x="153" y="10"/>
                  </a:lnTo>
                  <a:lnTo>
                    <a:pt x="158" y="12"/>
                  </a:lnTo>
                  <a:lnTo>
                    <a:pt x="164" y="14"/>
                  </a:lnTo>
                  <a:lnTo>
                    <a:pt x="169" y="17"/>
                  </a:lnTo>
                  <a:lnTo>
                    <a:pt x="173" y="21"/>
                  </a:lnTo>
                  <a:lnTo>
                    <a:pt x="178" y="24"/>
                  </a:lnTo>
                  <a:lnTo>
                    <a:pt x="181" y="27"/>
                  </a:lnTo>
                  <a:lnTo>
                    <a:pt x="185" y="32"/>
                  </a:lnTo>
                  <a:lnTo>
                    <a:pt x="189" y="35"/>
                  </a:lnTo>
                  <a:lnTo>
                    <a:pt x="191" y="37"/>
                  </a:lnTo>
                  <a:lnTo>
                    <a:pt x="193" y="41"/>
                  </a:lnTo>
                  <a:lnTo>
                    <a:pt x="195" y="44"/>
                  </a:lnTo>
                  <a:lnTo>
                    <a:pt x="197" y="48"/>
                  </a:lnTo>
                  <a:lnTo>
                    <a:pt x="198" y="51"/>
                  </a:lnTo>
                  <a:lnTo>
                    <a:pt x="200" y="54"/>
                  </a:lnTo>
                  <a:lnTo>
                    <a:pt x="201" y="57"/>
                  </a:lnTo>
                  <a:lnTo>
                    <a:pt x="202" y="61"/>
                  </a:lnTo>
                  <a:lnTo>
                    <a:pt x="204" y="65"/>
                  </a:lnTo>
                  <a:lnTo>
                    <a:pt x="205" y="69"/>
                  </a:lnTo>
                  <a:lnTo>
                    <a:pt x="205" y="71"/>
                  </a:lnTo>
                  <a:lnTo>
                    <a:pt x="205" y="73"/>
                  </a:lnTo>
                  <a:lnTo>
                    <a:pt x="154" y="58"/>
                  </a:lnTo>
                  <a:lnTo>
                    <a:pt x="54" y="87"/>
                  </a:lnTo>
                  <a:lnTo>
                    <a:pt x="3" y="166"/>
                  </a:lnTo>
                  <a:lnTo>
                    <a:pt x="3" y="166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061" y="1697"/>
              <a:ext cx="191" cy="198"/>
            </a:xfrm>
            <a:custGeom>
              <a:avLst/>
              <a:gdLst/>
              <a:ahLst/>
              <a:cxnLst>
                <a:cxn ang="0">
                  <a:pos x="29" y="188"/>
                </a:cxn>
                <a:cxn ang="0">
                  <a:pos x="32" y="189"/>
                </a:cxn>
                <a:cxn ang="0">
                  <a:pos x="37" y="190"/>
                </a:cxn>
                <a:cxn ang="0">
                  <a:pos x="43" y="192"/>
                </a:cxn>
                <a:cxn ang="0">
                  <a:pos x="51" y="193"/>
                </a:cxn>
                <a:cxn ang="0">
                  <a:pos x="59" y="194"/>
                </a:cxn>
                <a:cxn ang="0">
                  <a:pos x="69" y="196"/>
                </a:cxn>
                <a:cxn ang="0">
                  <a:pos x="80" y="197"/>
                </a:cxn>
                <a:cxn ang="0">
                  <a:pos x="91" y="197"/>
                </a:cxn>
                <a:cxn ang="0">
                  <a:pos x="102" y="198"/>
                </a:cxn>
                <a:cxn ang="0">
                  <a:pos x="114" y="197"/>
                </a:cxn>
                <a:cxn ang="0">
                  <a:pos x="126" y="197"/>
                </a:cxn>
                <a:cxn ang="0">
                  <a:pos x="135" y="195"/>
                </a:cxn>
                <a:cxn ang="0">
                  <a:pos x="146" y="192"/>
                </a:cxn>
                <a:cxn ang="0">
                  <a:pos x="157" y="188"/>
                </a:cxn>
                <a:cxn ang="0">
                  <a:pos x="167" y="182"/>
                </a:cxn>
                <a:cxn ang="0">
                  <a:pos x="174" y="174"/>
                </a:cxn>
                <a:cxn ang="0">
                  <a:pos x="182" y="164"/>
                </a:cxn>
                <a:cxn ang="0">
                  <a:pos x="184" y="157"/>
                </a:cxn>
                <a:cxn ang="0">
                  <a:pos x="186" y="151"/>
                </a:cxn>
                <a:cxn ang="0">
                  <a:pos x="189" y="144"/>
                </a:cxn>
                <a:cxn ang="0">
                  <a:pos x="190" y="138"/>
                </a:cxn>
                <a:cxn ang="0">
                  <a:pos x="190" y="129"/>
                </a:cxn>
                <a:cxn ang="0">
                  <a:pos x="191" y="121"/>
                </a:cxn>
                <a:cxn ang="0">
                  <a:pos x="190" y="111"/>
                </a:cxn>
                <a:cxn ang="0">
                  <a:pos x="190" y="102"/>
                </a:cxn>
                <a:cxn ang="0">
                  <a:pos x="187" y="91"/>
                </a:cxn>
                <a:cxn ang="0">
                  <a:pos x="185" y="80"/>
                </a:cxn>
                <a:cxn ang="0">
                  <a:pos x="182" y="68"/>
                </a:cxn>
                <a:cxn ang="0">
                  <a:pos x="179" y="56"/>
                </a:cxn>
                <a:cxn ang="0">
                  <a:pos x="83" y="0"/>
                </a:cxn>
                <a:cxn ang="0">
                  <a:pos x="84" y="7"/>
                </a:cxn>
                <a:cxn ang="0">
                  <a:pos x="84" y="16"/>
                </a:cxn>
                <a:cxn ang="0">
                  <a:pos x="84" y="23"/>
                </a:cxn>
                <a:cxn ang="0">
                  <a:pos x="83" y="30"/>
                </a:cxn>
                <a:cxn ang="0">
                  <a:pos x="82" y="38"/>
                </a:cxn>
                <a:cxn ang="0">
                  <a:pos x="79" y="45"/>
                </a:cxn>
                <a:cxn ang="0">
                  <a:pos x="75" y="52"/>
                </a:cxn>
                <a:cxn ang="0">
                  <a:pos x="69" y="58"/>
                </a:cxn>
                <a:cxn ang="0">
                  <a:pos x="62" y="64"/>
                </a:cxn>
                <a:cxn ang="0">
                  <a:pos x="52" y="69"/>
                </a:cxn>
                <a:cxn ang="0">
                  <a:pos x="43" y="70"/>
                </a:cxn>
                <a:cxn ang="0">
                  <a:pos x="37" y="71"/>
                </a:cxn>
                <a:cxn ang="0">
                  <a:pos x="30" y="72"/>
                </a:cxn>
                <a:cxn ang="0">
                  <a:pos x="21" y="72"/>
                </a:cxn>
                <a:cxn ang="0">
                  <a:pos x="13" y="71"/>
                </a:cxn>
                <a:cxn ang="0">
                  <a:pos x="4" y="71"/>
                </a:cxn>
                <a:cxn ang="0">
                  <a:pos x="0" y="71"/>
                </a:cxn>
              </a:cxnLst>
              <a:rect l="0" t="0" r="r" b="b"/>
              <a:pathLst>
                <a:path w="191" h="198">
                  <a:moveTo>
                    <a:pt x="0" y="71"/>
                  </a:moveTo>
                  <a:lnTo>
                    <a:pt x="29" y="188"/>
                  </a:lnTo>
                  <a:lnTo>
                    <a:pt x="30" y="188"/>
                  </a:lnTo>
                  <a:lnTo>
                    <a:pt x="32" y="189"/>
                  </a:lnTo>
                  <a:lnTo>
                    <a:pt x="34" y="189"/>
                  </a:lnTo>
                  <a:lnTo>
                    <a:pt x="37" y="190"/>
                  </a:lnTo>
                  <a:lnTo>
                    <a:pt x="40" y="190"/>
                  </a:lnTo>
                  <a:lnTo>
                    <a:pt x="43" y="192"/>
                  </a:lnTo>
                  <a:lnTo>
                    <a:pt x="46" y="192"/>
                  </a:lnTo>
                  <a:lnTo>
                    <a:pt x="51" y="193"/>
                  </a:lnTo>
                  <a:lnTo>
                    <a:pt x="54" y="193"/>
                  </a:lnTo>
                  <a:lnTo>
                    <a:pt x="59" y="194"/>
                  </a:lnTo>
                  <a:lnTo>
                    <a:pt x="64" y="195"/>
                  </a:lnTo>
                  <a:lnTo>
                    <a:pt x="69" y="196"/>
                  </a:lnTo>
                  <a:lnTo>
                    <a:pt x="75" y="196"/>
                  </a:lnTo>
                  <a:lnTo>
                    <a:pt x="80" y="197"/>
                  </a:lnTo>
                  <a:lnTo>
                    <a:pt x="85" y="197"/>
                  </a:lnTo>
                  <a:lnTo>
                    <a:pt x="91" y="197"/>
                  </a:lnTo>
                  <a:lnTo>
                    <a:pt x="96" y="197"/>
                  </a:lnTo>
                  <a:lnTo>
                    <a:pt x="102" y="198"/>
                  </a:lnTo>
                  <a:lnTo>
                    <a:pt x="107" y="197"/>
                  </a:lnTo>
                  <a:lnTo>
                    <a:pt x="114" y="197"/>
                  </a:lnTo>
                  <a:lnTo>
                    <a:pt x="119" y="197"/>
                  </a:lnTo>
                  <a:lnTo>
                    <a:pt x="126" y="197"/>
                  </a:lnTo>
                  <a:lnTo>
                    <a:pt x="131" y="196"/>
                  </a:lnTo>
                  <a:lnTo>
                    <a:pt x="135" y="195"/>
                  </a:lnTo>
                  <a:lnTo>
                    <a:pt x="141" y="193"/>
                  </a:lnTo>
                  <a:lnTo>
                    <a:pt x="146" y="192"/>
                  </a:lnTo>
                  <a:lnTo>
                    <a:pt x="152" y="190"/>
                  </a:lnTo>
                  <a:lnTo>
                    <a:pt x="157" y="188"/>
                  </a:lnTo>
                  <a:lnTo>
                    <a:pt x="161" y="184"/>
                  </a:lnTo>
                  <a:lnTo>
                    <a:pt x="167" y="182"/>
                  </a:lnTo>
                  <a:lnTo>
                    <a:pt x="171" y="178"/>
                  </a:lnTo>
                  <a:lnTo>
                    <a:pt x="174" y="174"/>
                  </a:lnTo>
                  <a:lnTo>
                    <a:pt x="179" y="168"/>
                  </a:lnTo>
                  <a:lnTo>
                    <a:pt x="182" y="164"/>
                  </a:lnTo>
                  <a:lnTo>
                    <a:pt x="183" y="161"/>
                  </a:lnTo>
                  <a:lnTo>
                    <a:pt x="184" y="157"/>
                  </a:lnTo>
                  <a:lnTo>
                    <a:pt x="185" y="154"/>
                  </a:lnTo>
                  <a:lnTo>
                    <a:pt x="186" y="151"/>
                  </a:lnTo>
                  <a:lnTo>
                    <a:pt x="187" y="148"/>
                  </a:lnTo>
                  <a:lnTo>
                    <a:pt x="189" y="144"/>
                  </a:lnTo>
                  <a:lnTo>
                    <a:pt x="189" y="141"/>
                  </a:lnTo>
                  <a:lnTo>
                    <a:pt x="190" y="138"/>
                  </a:lnTo>
                  <a:lnTo>
                    <a:pt x="190" y="133"/>
                  </a:lnTo>
                  <a:lnTo>
                    <a:pt x="190" y="129"/>
                  </a:lnTo>
                  <a:lnTo>
                    <a:pt x="190" y="124"/>
                  </a:lnTo>
                  <a:lnTo>
                    <a:pt x="191" y="121"/>
                  </a:lnTo>
                  <a:lnTo>
                    <a:pt x="190" y="115"/>
                  </a:lnTo>
                  <a:lnTo>
                    <a:pt x="190" y="111"/>
                  </a:lnTo>
                  <a:lnTo>
                    <a:pt x="190" y="107"/>
                  </a:lnTo>
                  <a:lnTo>
                    <a:pt x="190" y="102"/>
                  </a:lnTo>
                  <a:lnTo>
                    <a:pt x="189" y="96"/>
                  </a:lnTo>
                  <a:lnTo>
                    <a:pt x="187" y="91"/>
                  </a:lnTo>
                  <a:lnTo>
                    <a:pt x="185" y="85"/>
                  </a:lnTo>
                  <a:lnTo>
                    <a:pt x="185" y="80"/>
                  </a:lnTo>
                  <a:lnTo>
                    <a:pt x="183" y="73"/>
                  </a:lnTo>
                  <a:lnTo>
                    <a:pt x="182" y="68"/>
                  </a:lnTo>
                  <a:lnTo>
                    <a:pt x="180" y="61"/>
                  </a:lnTo>
                  <a:lnTo>
                    <a:pt x="179" y="56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3"/>
                  </a:lnTo>
                  <a:lnTo>
                    <a:pt x="84" y="7"/>
                  </a:lnTo>
                  <a:lnTo>
                    <a:pt x="85" y="13"/>
                  </a:lnTo>
                  <a:lnTo>
                    <a:pt x="84" y="16"/>
                  </a:lnTo>
                  <a:lnTo>
                    <a:pt x="84" y="19"/>
                  </a:lnTo>
                  <a:lnTo>
                    <a:pt x="84" y="23"/>
                  </a:lnTo>
                  <a:lnTo>
                    <a:pt x="84" y="26"/>
                  </a:lnTo>
                  <a:lnTo>
                    <a:pt x="83" y="30"/>
                  </a:lnTo>
                  <a:lnTo>
                    <a:pt x="83" y="33"/>
                  </a:lnTo>
                  <a:lnTo>
                    <a:pt x="82" y="38"/>
                  </a:lnTo>
                  <a:lnTo>
                    <a:pt x="81" y="42"/>
                  </a:lnTo>
                  <a:lnTo>
                    <a:pt x="79" y="45"/>
                  </a:lnTo>
                  <a:lnTo>
                    <a:pt x="78" y="48"/>
                  </a:lnTo>
                  <a:lnTo>
                    <a:pt x="75" y="52"/>
                  </a:lnTo>
                  <a:lnTo>
                    <a:pt x="72" y="55"/>
                  </a:lnTo>
                  <a:lnTo>
                    <a:pt x="69" y="58"/>
                  </a:lnTo>
                  <a:lnTo>
                    <a:pt x="65" y="61"/>
                  </a:lnTo>
                  <a:lnTo>
                    <a:pt x="62" y="64"/>
                  </a:lnTo>
                  <a:lnTo>
                    <a:pt x="57" y="67"/>
                  </a:lnTo>
                  <a:lnTo>
                    <a:pt x="52" y="69"/>
                  </a:lnTo>
                  <a:lnTo>
                    <a:pt x="46" y="70"/>
                  </a:lnTo>
                  <a:lnTo>
                    <a:pt x="43" y="70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3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1" y="72"/>
                  </a:lnTo>
                  <a:lnTo>
                    <a:pt x="17" y="72"/>
                  </a:lnTo>
                  <a:lnTo>
                    <a:pt x="13" y="71"/>
                  </a:lnTo>
                  <a:lnTo>
                    <a:pt x="8" y="71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1997" y="1316"/>
              <a:ext cx="369" cy="229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11" y="28"/>
                </a:cxn>
                <a:cxn ang="0">
                  <a:pos x="20" y="25"/>
                </a:cxn>
                <a:cxn ang="0">
                  <a:pos x="29" y="23"/>
                </a:cxn>
                <a:cxn ang="0">
                  <a:pos x="40" y="19"/>
                </a:cxn>
                <a:cxn ang="0">
                  <a:pos x="52" y="16"/>
                </a:cxn>
                <a:cxn ang="0">
                  <a:pos x="65" y="14"/>
                </a:cxn>
                <a:cxn ang="0">
                  <a:pos x="79" y="11"/>
                </a:cxn>
                <a:cxn ang="0">
                  <a:pos x="94" y="9"/>
                </a:cxn>
                <a:cxn ang="0">
                  <a:pos x="109" y="5"/>
                </a:cxn>
                <a:cxn ang="0">
                  <a:pos x="126" y="3"/>
                </a:cxn>
                <a:cxn ang="0">
                  <a:pos x="142" y="1"/>
                </a:cxn>
                <a:cxn ang="0">
                  <a:pos x="159" y="0"/>
                </a:cxn>
                <a:cxn ang="0">
                  <a:pos x="176" y="0"/>
                </a:cxn>
                <a:cxn ang="0">
                  <a:pos x="193" y="1"/>
                </a:cxn>
                <a:cxn ang="0">
                  <a:pos x="209" y="2"/>
                </a:cxn>
                <a:cxn ang="0">
                  <a:pos x="226" y="6"/>
                </a:cxn>
                <a:cxn ang="0">
                  <a:pos x="243" y="10"/>
                </a:cxn>
                <a:cxn ang="0">
                  <a:pos x="259" y="15"/>
                </a:cxn>
                <a:cxn ang="0">
                  <a:pos x="274" y="22"/>
                </a:cxn>
                <a:cxn ang="0">
                  <a:pos x="288" y="29"/>
                </a:cxn>
                <a:cxn ang="0">
                  <a:pos x="300" y="37"/>
                </a:cxn>
                <a:cxn ang="0">
                  <a:pos x="312" y="46"/>
                </a:cxn>
                <a:cxn ang="0">
                  <a:pos x="322" y="56"/>
                </a:cxn>
                <a:cxn ang="0">
                  <a:pos x="332" y="66"/>
                </a:cxn>
                <a:cxn ang="0">
                  <a:pos x="339" y="77"/>
                </a:cxn>
                <a:cxn ang="0">
                  <a:pos x="347" y="87"/>
                </a:cxn>
                <a:cxn ang="0">
                  <a:pos x="353" y="98"/>
                </a:cxn>
                <a:cxn ang="0">
                  <a:pos x="358" y="109"/>
                </a:cxn>
                <a:cxn ang="0">
                  <a:pos x="362" y="120"/>
                </a:cxn>
                <a:cxn ang="0">
                  <a:pos x="365" y="132"/>
                </a:cxn>
                <a:cxn ang="0">
                  <a:pos x="366" y="141"/>
                </a:cxn>
                <a:cxn ang="0">
                  <a:pos x="369" y="152"/>
                </a:cxn>
                <a:cxn ang="0">
                  <a:pos x="369" y="162"/>
                </a:cxn>
                <a:cxn ang="0">
                  <a:pos x="368" y="172"/>
                </a:cxn>
                <a:cxn ang="0">
                  <a:pos x="366" y="184"/>
                </a:cxn>
                <a:cxn ang="0">
                  <a:pos x="362" y="201"/>
                </a:cxn>
                <a:cxn ang="0">
                  <a:pos x="353" y="214"/>
                </a:cxn>
                <a:cxn ang="0">
                  <a:pos x="343" y="223"/>
                </a:cxn>
                <a:cxn ang="0">
                  <a:pos x="328" y="227"/>
                </a:cxn>
                <a:cxn ang="0">
                  <a:pos x="313" y="229"/>
                </a:cxn>
                <a:cxn ang="0">
                  <a:pos x="295" y="225"/>
                </a:cxn>
                <a:cxn ang="0">
                  <a:pos x="277" y="222"/>
                </a:cxn>
                <a:cxn ang="0">
                  <a:pos x="260" y="217"/>
                </a:cxn>
                <a:cxn ang="0">
                  <a:pos x="244" y="211"/>
                </a:cxn>
                <a:cxn ang="0">
                  <a:pos x="229" y="206"/>
                </a:cxn>
                <a:cxn ang="0">
                  <a:pos x="218" y="201"/>
                </a:cxn>
                <a:cxn ang="0">
                  <a:pos x="209" y="196"/>
                </a:cxn>
                <a:cxn ang="0">
                  <a:pos x="0" y="33"/>
                </a:cxn>
              </a:cxnLst>
              <a:rect l="0" t="0" r="r" b="b"/>
              <a:pathLst>
                <a:path w="369" h="229">
                  <a:moveTo>
                    <a:pt x="0" y="33"/>
                  </a:moveTo>
                  <a:lnTo>
                    <a:pt x="0" y="32"/>
                  </a:lnTo>
                  <a:lnTo>
                    <a:pt x="2" y="32"/>
                  </a:lnTo>
                  <a:lnTo>
                    <a:pt x="3" y="31"/>
                  </a:lnTo>
                  <a:lnTo>
                    <a:pt x="6" y="30"/>
                  </a:lnTo>
                  <a:lnTo>
                    <a:pt x="11" y="28"/>
                  </a:lnTo>
                  <a:lnTo>
                    <a:pt x="15" y="27"/>
                  </a:lnTo>
                  <a:lnTo>
                    <a:pt x="17" y="26"/>
                  </a:lnTo>
                  <a:lnTo>
                    <a:pt x="20" y="25"/>
                  </a:lnTo>
                  <a:lnTo>
                    <a:pt x="23" y="25"/>
                  </a:lnTo>
                  <a:lnTo>
                    <a:pt x="26" y="24"/>
                  </a:lnTo>
                  <a:lnTo>
                    <a:pt x="29" y="23"/>
                  </a:lnTo>
                  <a:lnTo>
                    <a:pt x="32" y="22"/>
                  </a:lnTo>
                  <a:lnTo>
                    <a:pt x="36" y="19"/>
                  </a:lnTo>
                  <a:lnTo>
                    <a:pt x="40" y="19"/>
                  </a:lnTo>
                  <a:lnTo>
                    <a:pt x="43" y="18"/>
                  </a:lnTo>
                  <a:lnTo>
                    <a:pt x="47" y="17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1" y="14"/>
                  </a:lnTo>
                  <a:lnTo>
                    <a:pt x="65" y="14"/>
                  </a:lnTo>
                  <a:lnTo>
                    <a:pt x="69" y="12"/>
                  </a:lnTo>
                  <a:lnTo>
                    <a:pt x="74" y="12"/>
                  </a:lnTo>
                  <a:lnTo>
                    <a:pt x="79" y="11"/>
                  </a:lnTo>
                  <a:lnTo>
                    <a:pt x="84" y="10"/>
                  </a:lnTo>
                  <a:lnTo>
                    <a:pt x="89" y="9"/>
                  </a:lnTo>
                  <a:lnTo>
                    <a:pt x="94" y="9"/>
                  </a:lnTo>
                  <a:lnTo>
                    <a:pt x="98" y="6"/>
                  </a:lnTo>
                  <a:lnTo>
                    <a:pt x="104" y="6"/>
                  </a:lnTo>
                  <a:lnTo>
                    <a:pt x="109" y="5"/>
                  </a:lnTo>
                  <a:lnTo>
                    <a:pt x="115" y="4"/>
                  </a:lnTo>
                  <a:lnTo>
                    <a:pt x="119" y="3"/>
                  </a:lnTo>
                  <a:lnTo>
                    <a:pt x="126" y="3"/>
                  </a:lnTo>
                  <a:lnTo>
                    <a:pt x="131" y="2"/>
                  </a:lnTo>
                  <a:lnTo>
                    <a:pt x="136" y="2"/>
                  </a:lnTo>
                  <a:lnTo>
                    <a:pt x="142" y="1"/>
                  </a:lnTo>
                  <a:lnTo>
                    <a:pt x="147" y="1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70" y="0"/>
                  </a:lnTo>
                  <a:lnTo>
                    <a:pt x="176" y="0"/>
                  </a:lnTo>
                  <a:lnTo>
                    <a:pt x="182" y="1"/>
                  </a:lnTo>
                  <a:lnTo>
                    <a:pt x="187" y="1"/>
                  </a:lnTo>
                  <a:lnTo>
                    <a:pt x="193" y="1"/>
                  </a:lnTo>
                  <a:lnTo>
                    <a:pt x="198" y="1"/>
                  </a:lnTo>
                  <a:lnTo>
                    <a:pt x="204" y="2"/>
                  </a:lnTo>
                  <a:lnTo>
                    <a:pt x="209" y="2"/>
                  </a:lnTo>
                  <a:lnTo>
                    <a:pt x="216" y="3"/>
                  </a:lnTo>
                  <a:lnTo>
                    <a:pt x="221" y="4"/>
                  </a:lnTo>
                  <a:lnTo>
                    <a:pt x="226" y="6"/>
                  </a:lnTo>
                  <a:lnTo>
                    <a:pt x="232" y="6"/>
                  </a:lnTo>
                  <a:lnTo>
                    <a:pt x="237" y="8"/>
                  </a:lnTo>
                  <a:lnTo>
                    <a:pt x="243" y="10"/>
                  </a:lnTo>
                  <a:lnTo>
                    <a:pt x="248" y="11"/>
                  </a:lnTo>
                  <a:lnTo>
                    <a:pt x="254" y="13"/>
                  </a:lnTo>
                  <a:lnTo>
                    <a:pt x="259" y="15"/>
                  </a:lnTo>
                  <a:lnTo>
                    <a:pt x="264" y="17"/>
                  </a:lnTo>
                  <a:lnTo>
                    <a:pt x="270" y="19"/>
                  </a:lnTo>
                  <a:lnTo>
                    <a:pt x="274" y="22"/>
                  </a:lnTo>
                  <a:lnTo>
                    <a:pt x="280" y="24"/>
                  </a:lnTo>
                  <a:lnTo>
                    <a:pt x="284" y="26"/>
                  </a:lnTo>
                  <a:lnTo>
                    <a:pt x="288" y="29"/>
                  </a:lnTo>
                  <a:lnTo>
                    <a:pt x="293" y="31"/>
                  </a:lnTo>
                  <a:lnTo>
                    <a:pt x="297" y="35"/>
                  </a:lnTo>
                  <a:lnTo>
                    <a:pt x="300" y="37"/>
                  </a:lnTo>
                  <a:lnTo>
                    <a:pt x="305" y="41"/>
                  </a:lnTo>
                  <a:lnTo>
                    <a:pt x="309" y="43"/>
                  </a:lnTo>
                  <a:lnTo>
                    <a:pt x="312" y="46"/>
                  </a:lnTo>
                  <a:lnTo>
                    <a:pt x="315" y="50"/>
                  </a:lnTo>
                  <a:lnTo>
                    <a:pt x="320" y="53"/>
                  </a:lnTo>
                  <a:lnTo>
                    <a:pt x="322" y="56"/>
                  </a:lnTo>
                  <a:lnTo>
                    <a:pt x="326" y="59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70"/>
                  </a:lnTo>
                  <a:lnTo>
                    <a:pt x="337" y="73"/>
                  </a:lnTo>
                  <a:lnTo>
                    <a:pt x="339" y="77"/>
                  </a:lnTo>
                  <a:lnTo>
                    <a:pt x="343" y="80"/>
                  </a:lnTo>
                  <a:lnTo>
                    <a:pt x="345" y="83"/>
                  </a:lnTo>
                  <a:lnTo>
                    <a:pt x="347" y="87"/>
                  </a:lnTo>
                  <a:lnTo>
                    <a:pt x="349" y="91"/>
                  </a:lnTo>
                  <a:lnTo>
                    <a:pt x="351" y="95"/>
                  </a:lnTo>
                  <a:lnTo>
                    <a:pt x="353" y="98"/>
                  </a:lnTo>
                  <a:lnTo>
                    <a:pt x="354" y="101"/>
                  </a:lnTo>
                  <a:lnTo>
                    <a:pt x="357" y="106"/>
                  </a:lnTo>
                  <a:lnTo>
                    <a:pt x="358" y="109"/>
                  </a:lnTo>
                  <a:lnTo>
                    <a:pt x="359" y="113"/>
                  </a:lnTo>
                  <a:lnTo>
                    <a:pt x="360" y="117"/>
                  </a:lnTo>
                  <a:lnTo>
                    <a:pt x="362" y="120"/>
                  </a:lnTo>
                  <a:lnTo>
                    <a:pt x="363" y="124"/>
                  </a:lnTo>
                  <a:lnTo>
                    <a:pt x="364" y="127"/>
                  </a:lnTo>
                  <a:lnTo>
                    <a:pt x="365" y="132"/>
                  </a:lnTo>
                  <a:lnTo>
                    <a:pt x="365" y="135"/>
                  </a:lnTo>
                  <a:lnTo>
                    <a:pt x="366" y="138"/>
                  </a:lnTo>
                  <a:lnTo>
                    <a:pt x="366" y="141"/>
                  </a:lnTo>
                  <a:lnTo>
                    <a:pt x="368" y="145"/>
                  </a:lnTo>
                  <a:lnTo>
                    <a:pt x="368" y="149"/>
                  </a:lnTo>
                  <a:lnTo>
                    <a:pt x="369" y="152"/>
                  </a:lnTo>
                  <a:lnTo>
                    <a:pt x="369" y="155"/>
                  </a:lnTo>
                  <a:lnTo>
                    <a:pt x="369" y="159"/>
                  </a:lnTo>
                  <a:lnTo>
                    <a:pt x="369" y="162"/>
                  </a:lnTo>
                  <a:lnTo>
                    <a:pt x="369" y="165"/>
                  </a:lnTo>
                  <a:lnTo>
                    <a:pt x="368" y="168"/>
                  </a:lnTo>
                  <a:lnTo>
                    <a:pt x="368" y="172"/>
                  </a:lnTo>
                  <a:lnTo>
                    <a:pt x="368" y="176"/>
                  </a:lnTo>
                  <a:lnTo>
                    <a:pt x="368" y="179"/>
                  </a:lnTo>
                  <a:lnTo>
                    <a:pt x="366" y="184"/>
                  </a:lnTo>
                  <a:lnTo>
                    <a:pt x="365" y="190"/>
                  </a:lnTo>
                  <a:lnTo>
                    <a:pt x="363" y="195"/>
                  </a:lnTo>
                  <a:lnTo>
                    <a:pt x="362" y="201"/>
                  </a:lnTo>
                  <a:lnTo>
                    <a:pt x="359" y="205"/>
                  </a:lnTo>
                  <a:lnTo>
                    <a:pt x="357" y="209"/>
                  </a:lnTo>
                  <a:lnTo>
                    <a:pt x="353" y="214"/>
                  </a:lnTo>
                  <a:lnTo>
                    <a:pt x="350" y="218"/>
                  </a:lnTo>
                  <a:lnTo>
                    <a:pt x="347" y="220"/>
                  </a:lnTo>
                  <a:lnTo>
                    <a:pt x="343" y="223"/>
                  </a:lnTo>
                  <a:lnTo>
                    <a:pt x="338" y="224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3" y="228"/>
                  </a:lnTo>
                  <a:lnTo>
                    <a:pt x="319" y="228"/>
                  </a:lnTo>
                  <a:lnTo>
                    <a:pt x="313" y="229"/>
                  </a:lnTo>
                  <a:lnTo>
                    <a:pt x="307" y="228"/>
                  </a:lnTo>
                  <a:lnTo>
                    <a:pt x="301" y="227"/>
                  </a:lnTo>
                  <a:lnTo>
                    <a:pt x="295" y="225"/>
                  </a:lnTo>
                  <a:lnTo>
                    <a:pt x="289" y="225"/>
                  </a:lnTo>
                  <a:lnTo>
                    <a:pt x="283" y="223"/>
                  </a:lnTo>
                  <a:lnTo>
                    <a:pt x="277" y="222"/>
                  </a:lnTo>
                  <a:lnTo>
                    <a:pt x="271" y="221"/>
                  </a:lnTo>
                  <a:lnTo>
                    <a:pt x="266" y="219"/>
                  </a:lnTo>
                  <a:lnTo>
                    <a:pt x="260" y="217"/>
                  </a:lnTo>
                  <a:lnTo>
                    <a:pt x="254" y="215"/>
                  </a:lnTo>
                  <a:lnTo>
                    <a:pt x="248" y="214"/>
                  </a:lnTo>
                  <a:lnTo>
                    <a:pt x="244" y="211"/>
                  </a:lnTo>
                  <a:lnTo>
                    <a:pt x="238" y="209"/>
                  </a:lnTo>
                  <a:lnTo>
                    <a:pt x="234" y="207"/>
                  </a:lnTo>
                  <a:lnTo>
                    <a:pt x="229" y="206"/>
                  </a:lnTo>
                  <a:lnTo>
                    <a:pt x="225" y="204"/>
                  </a:lnTo>
                  <a:lnTo>
                    <a:pt x="221" y="202"/>
                  </a:lnTo>
                  <a:lnTo>
                    <a:pt x="218" y="201"/>
                  </a:lnTo>
                  <a:lnTo>
                    <a:pt x="215" y="199"/>
                  </a:lnTo>
                  <a:lnTo>
                    <a:pt x="212" y="199"/>
                  </a:lnTo>
                  <a:lnTo>
                    <a:pt x="209" y="196"/>
                  </a:lnTo>
                  <a:lnTo>
                    <a:pt x="209" y="196"/>
                  </a:lnTo>
                  <a:lnTo>
                    <a:pt x="203" y="1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2031" y="1449"/>
              <a:ext cx="145" cy="74"/>
            </a:xfrm>
            <a:custGeom>
              <a:avLst/>
              <a:gdLst/>
              <a:ahLst/>
              <a:cxnLst>
                <a:cxn ang="0">
                  <a:pos x="145" y="61"/>
                </a:cxn>
                <a:cxn ang="0">
                  <a:pos x="144" y="61"/>
                </a:cxn>
                <a:cxn ang="0">
                  <a:pos x="140" y="62"/>
                </a:cxn>
                <a:cxn ang="0">
                  <a:pos x="137" y="62"/>
                </a:cxn>
                <a:cxn ang="0">
                  <a:pos x="135" y="63"/>
                </a:cxn>
                <a:cxn ang="0">
                  <a:pos x="132" y="63"/>
                </a:cxn>
                <a:cxn ang="0">
                  <a:pos x="130" y="64"/>
                </a:cxn>
                <a:cxn ang="0">
                  <a:pos x="125" y="66"/>
                </a:cxn>
                <a:cxn ang="0">
                  <a:pos x="121" y="67"/>
                </a:cxn>
                <a:cxn ang="0">
                  <a:pos x="117" y="68"/>
                </a:cxn>
                <a:cxn ang="0">
                  <a:pos x="112" y="69"/>
                </a:cxn>
                <a:cxn ang="0">
                  <a:pos x="107" y="69"/>
                </a:cxn>
                <a:cxn ang="0">
                  <a:pos x="101" y="71"/>
                </a:cxn>
                <a:cxn ang="0">
                  <a:pos x="97" y="72"/>
                </a:cxn>
                <a:cxn ang="0">
                  <a:pos x="92" y="73"/>
                </a:cxn>
                <a:cxn ang="0">
                  <a:pos x="85" y="73"/>
                </a:cxn>
                <a:cxn ang="0">
                  <a:pos x="80" y="73"/>
                </a:cxn>
                <a:cxn ang="0">
                  <a:pos x="74" y="74"/>
                </a:cxn>
                <a:cxn ang="0">
                  <a:pos x="68" y="74"/>
                </a:cxn>
                <a:cxn ang="0">
                  <a:pos x="62" y="74"/>
                </a:cxn>
                <a:cxn ang="0">
                  <a:pos x="56" y="74"/>
                </a:cxn>
                <a:cxn ang="0">
                  <a:pos x="50" y="74"/>
                </a:cxn>
                <a:cxn ang="0">
                  <a:pos x="44" y="74"/>
                </a:cxn>
                <a:cxn ang="0">
                  <a:pos x="37" y="73"/>
                </a:cxn>
                <a:cxn ang="0">
                  <a:pos x="32" y="72"/>
                </a:cxn>
                <a:cxn ang="0">
                  <a:pos x="27" y="71"/>
                </a:cxn>
                <a:cxn ang="0">
                  <a:pos x="21" y="70"/>
                </a:cxn>
                <a:cxn ang="0">
                  <a:pos x="16" y="68"/>
                </a:cxn>
                <a:cxn ang="0">
                  <a:pos x="10" y="67"/>
                </a:cxn>
                <a:cxn ang="0">
                  <a:pos x="5" y="63"/>
                </a:cxn>
                <a:cxn ang="0">
                  <a:pos x="0" y="61"/>
                </a:cxn>
                <a:cxn ang="0">
                  <a:pos x="139" y="0"/>
                </a:cxn>
                <a:cxn ang="0">
                  <a:pos x="145" y="61"/>
                </a:cxn>
                <a:cxn ang="0">
                  <a:pos x="145" y="61"/>
                </a:cxn>
              </a:cxnLst>
              <a:rect l="0" t="0" r="r" b="b"/>
              <a:pathLst>
                <a:path w="145" h="74">
                  <a:moveTo>
                    <a:pt x="145" y="61"/>
                  </a:moveTo>
                  <a:lnTo>
                    <a:pt x="144" y="61"/>
                  </a:lnTo>
                  <a:lnTo>
                    <a:pt x="140" y="62"/>
                  </a:lnTo>
                  <a:lnTo>
                    <a:pt x="137" y="62"/>
                  </a:lnTo>
                  <a:lnTo>
                    <a:pt x="135" y="63"/>
                  </a:lnTo>
                  <a:lnTo>
                    <a:pt x="132" y="63"/>
                  </a:lnTo>
                  <a:lnTo>
                    <a:pt x="130" y="64"/>
                  </a:lnTo>
                  <a:lnTo>
                    <a:pt x="125" y="66"/>
                  </a:lnTo>
                  <a:lnTo>
                    <a:pt x="121" y="67"/>
                  </a:lnTo>
                  <a:lnTo>
                    <a:pt x="117" y="68"/>
                  </a:lnTo>
                  <a:lnTo>
                    <a:pt x="112" y="69"/>
                  </a:lnTo>
                  <a:lnTo>
                    <a:pt x="107" y="69"/>
                  </a:lnTo>
                  <a:lnTo>
                    <a:pt x="101" y="71"/>
                  </a:lnTo>
                  <a:lnTo>
                    <a:pt x="97" y="72"/>
                  </a:lnTo>
                  <a:lnTo>
                    <a:pt x="92" y="73"/>
                  </a:lnTo>
                  <a:lnTo>
                    <a:pt x="85" y="73"/>
                  </a:lnTo>
                  <a:lnTo>
                    <a:pt x="80" y="73"/>
                  </a:lnTo>
                  <a:lnTo>
                    <a:pt x="74" y="74"/>
                  </a:lnTo>
                  <a:lnTo>
                    <a:pt x="68" y="74"/>
                  </a:lnTo>
                  <a:lnTo>
                    <a:pt x="62" y="74"/>
                  </a:lnTo>
                  <a:lnTo>
                    <a:pt x="56" y="74"/>
                  </a:lnTo>
                  <a:lnTo>
                    <a:pt x="50" y="74"/>
                  </a:lnTo>
                  <a:lnTo>
                    <a:pt x="44" y="74"/>
                  </a:lnTo>
                  <a:lnTo>
                    <a:pt x="37" y="73"/>
                  </a:lnTo>
                  <a:lnTo>
                    <a:pt x="32" y="72"/>
                  </a:lnTo>
                  <a:lnTo>
                    <a:pt x="27" y="71"/>
                  </a:lnTo>
                  <a:lnTo>
                    <a:pt x="21" y="70"/>
                  </a:lnTo>
                  <a:lnTo>
                    <a:pt x="16" y="68"/>
                  </a:lnTo>
                  <a:lnTo>
                    <a:pt x="10" y="67"/>
                  </a:lnTo>
                  <a:lnTo>
                    <a:pt x="5" y="63"/>
                  </a:lnTo>
                  <a:lnTo>
                    <a:pt x="0" y="61"/>
                  </a:lnTo>
                  <a:lnTo>
                    <a:pt x="139" y="0"/>
                  </a:lnTo>
                  <a:lnTo>
                    <a:pt x="145" y="61"/>
                  </a:lnTo>
                  <a:lnTo>
                    <a:pt x="145" y="61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341" y="1483"/>
              <a:ext cx="105" cy="172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8" y="5"/>
                </a:cxn>
                <a:cxn ang="0">
                  <a:pos x="80" y="11"/>
                </a:cxn>
                <a:cxn ang="0">
                  <a:pos x="84" y="20"/>
                </a:cxn>
                <a:cxn ang="0">
                  <a:pos x="88" y="29"/>
                </a:cxn>
                <a:cxn ang="0">
                  <a:pos x="92" y="41"/>
                </a:cxn>
                <a:cxn ang="0">
                  <a:pos x="93" y="47"/>
                </a:cxn>
                <a:cxn ang="0">
                  <a:pos x="95" y="54"/>
                </a:cxn>
                <a:cxn ang="0">
                  <a:pos x="96" y="61"/>
                </a:cxn>
                <a:cxn ang="0">
                  <a:pos x="98" y="67"/>
                </a:cxn>
                <a:cxn ang="0">
                  <a:pos x="99" y="74"/>
                </a:cxn>
                <a:cxn ang="0">
                  <a:pos x="102" y="80"/>
                </a:cxn>
                <a:cxn ang="0">
                  <a:pos x="103" y="88"/>
                </a:cxn>
                <a:cxn ang="0">
                  <a:pos x="104" y="94"/>
                </a:cxn>
                <a:cxn ang="0">
                  <a:pos x="104" y="102"/>
                </a:cxn>
                <a:cxn ang="0">
                  <a:pos x="105" y="108"/>
                </a:cxn>
                <a:cxn ang="0">
                  <a:pos x="105" y="115"/>
                </a:cxn>
                <a:cxn ang="0">
                  <a:pos x="105" y="122"/>
                </a:cxn>
                <a:cxn ang="0">
                  <a:pos x="103" y="134"/>
                </a:cxn>
                <a:cxn ang="0">
                  <a:pos x="99" y="146"/>
                </a:cxn>
                <a:cxn ang="0">
                  <a:pos x="95" y="156"/>
                </a:cxn>
                <a:cxn ang="0">
                  <a:pos x="88" y="165"/>
                </a:cxn>
                <a:cxn ang="0">
                  <a:pos x="79" y="170"/>
                </a:cxn>
                <a:cxn ang="0">
                  <a:pos x="70" y="172"/>
                </a:cxn>
                <a:cxn ang="0">
                  <a:pos x="61" y="170"/>
                </a:cxn>
                <a:cxn ang="0">
                  <a:pos x="55" y="166"/>
                </a:cxn>
                <a:cxn ang="0">
                  <a:pos x="46" y="159"/>
                </a:cxn>
                <a:cxn ang="0">
                  <a:pos x="39" y="151"/>
                </a:cxn>
                <a:cxn ang="0">
                  <a:pos x="32" y="142"/>
                </a:cxn>
                <a:cxn ang="0">
                  <a:pos x="27" y="132"/>
                </a:cxn>
                <a:cxn ang="0">
                  <a:pos x="19" y="120"/>
                </a:cxn>
                <a:cxn ang="0">
                  <a:pos x="14" y="110"/>
                </a:cxn>
                <a:cxn ang="0">
                  <a:pos x="9" y="100"/>
                </a:cxn>
                <a:cxn ang="0">
                  <a:pos x="6" y="90"/>
                </a:cxn>
                <a:cxn ang="0">
                  <a:pos x="3" y="81"/>
                </a:cxn>
                <a:cxn ang="0">
                  <a:pos x="1" y="75"/>
                </a:cxn>
                <a:cxn ang="0">
                  <a:pos x="0" y="69"/>
                </a:cxn>
              </a:cxnLst>
              <a:rect l="0" t="0" r="r" b="b"/>
              <a:pathLst>
                <a:path w="105" h="172">
                  <a:moveTo>
                    <a:pt x="0" y="69"/>
                  </a:moveTo>
                  <a:lnTo>
                    <a:pt x="77" y="0"/>
                  </a:lnTo>
                  <a:lnTo>
                    <a:pt x="77" y="1"/>
                  </a:lnTo>
                  <a:lnTo>
                    <a:pt x="78" y="5"/>
                  </a:lnTo>
                  <a:lnTo>
                    <a:pt x="79" y="7"/>
                  </a:lnTo>
                  <a:lnTo>
                    <a:pt x="80" y="11"/>
                  </a:lnTo>
                  <a:lnTo>
                    <a:pt x="82" y="14"/>
                  </a:lnTo>
                  <a:lnTo>
                    <a:pt x="84" y="20"/>
                  </a:lnTo>
                  <a:lnTo>
                    <a:pt x="85" y="24"/>
                  </a:lnTo>
                  <a:lnTo>
                    <a:pt x="88" y="29"/>
                  </a:lnTo>
                  <a:lnTo>
                    <a:pt x="89" y="35"/>
                  </a:lnTo>
                  <a:lnTo>
                    <a:pt x="92" y="41"/>
                  </a:lnTo>
                  <a:lnTo>
                    <a:pt x="92" y="43"/>
                  </a:lnTo>
                  <a:lnTo>
                    <a:pt x="93" y="47"/>
                  </a:lnTo>
                  <a:lnTo>
                    <a:pt x="94" y="50"/>
                  </a:lnTo>
                  <a:lnTo>
                    <a:pt x="95" y="54"/>
                  </a:lnTo>
                  <a:lnTo>
                    <a:pt x="95" y="57"/>
                  </a:lnTo>
                  <a:lnTo>
                    <a:pt x="96" y="61"/>
                  </a:lnTo>
                  <a:lnTo>
                    <a:pt x="97" y="64"/>
                  </a:lnTo>
                  <a:lnTo>
                    <a:pt x="98" y="67"/>
                  </a:lnTo>
                  <a:lnTo>
                    <a:pt x="98" y="70"/>
                  </a:lnTo>
                  <a:lnTo>
                    <a:pt x="99" y="74"/>
                  </a:lnTo>
                  <a:lnTo>
                    <a:pt x="99" y="77"/>
                  </a:lnTo>
                  <a:lnTo>
                    <a:pt x="102" y="80"/>
                  </a:lnTo>
                  <a:lnTo>
                    <a:pt x="102" y="84"/>
                  </a:lnTo>
                  <a:lnTo>
                    <a:pt x="103" y="88"/>
                  </a:lnTo>
                  <a:lnTo>
                    <a:pt x="103" y="91"/>
                  </a:lnTo>
                  <a:lnTo>
                    <a:pt x="104" y="94"/>
                  </a:lnTo>
                  <a:lnTo>
                    <a:pt x="104" y="97"/>
                  </a:lnTo>
                  <a:lnTo>
                    <a:pt x="104" y="102"/>
                  </a:lnTo>
                  <a:lnTo>
                    <a:pt x="104" y="105"/>
                  </a:lnTo>
                  <a:lnTo>
                    <a:pt x="105" y="108"/>
                  </a:lnTo>
                  <a:lnTo>
                    <a:pt x="105" y="111"/>
                  </a:lnTo>
                  <a:lnTo>
                    <a:pt x="105" y="115"/>
                  </a:lnTo>
                  <a:lnTo>
                    <a:pt x="105" y="119"/>
                  </a:lnTo>
                  <a:lnTo>
                    <a:pt x="105" y="122"/>
                  </a:lnTo>
                  <a:lnTo>
                    <a:pt x="104" y="128"/>
                  </a:lnTo>
                  <a:lnTo>
                    <a:pt x="103" y="134"/>
                  </a:lnTo>
                  <a:lnTo>
                    <a:pt x="102" y="139"/>
                  </a:lnTo>
                  <a:lnTo>
                    <a:pt x="99" y="146"/>
                  </a:lnTo>
                  <a:lnTo>
                    <a:pt x="97" y="150"/>
                  </a:lnTo>
                  <a:lnTo>
                    <a:pt x="95" y="156"/>
                  </a:lnTo>
                  <a:lnTo>
                    <a:pt x="92" y="160"/>
                  </a:lnTo>
                  <a:lnTo>
                    <a:pt x="88" y="165"/>
                  </a:lnTo>
                  <a:lnTo>
                    <a:pt x="83" y="167"/>
                  </a:lnTo>
                  <a:lnTo>
                    <a:pt x="79" y="170"/>
                  </a:lnTo>
                  <a:lnTo>
                    <a:pt x="74" y="172"/>
                  </a:lnTo>
                  <a:lnTo>
                    <a:pt x="70" y="172"/>
                  </a:lnTo>
                  <a:lnTo>
                    <a:pt x="66" y="172"/>
                  </a:lnTo>
                  <a:lnTo>
                    <a:pt x="61" y="170"/>
                  </a:lnTo>
                  <a:lnTo>
                    <a:pt x="58" y="167"/>
                  </a:lnTo>
                  <a:lnTo>
                    <a:pt x="55" y="166"/>
                  </a:lnTo>
                  <a:lnTo>
                    <a:pt x="50" y="163"/>
                  </a:lnTo>
                  <a:lnTo>
                    <a:pt x="46" y="159"/>
                  </a:lnTo>
                  <a:lnTo>
                    <a:pt x="42" y="156"/>
                  </a:lnTo>
                  <a:lnTo>
                    <a:pt x="39" y="151"/>
                  </a:lnTo>
                  <a:lnTo>
                    <a:pt x="35" y="146"/>
                  </a:lnTo>
                  <a:lnTo>
                    <a:pt x="32" y="142"/>
                  </a:lnTo>
                  <a:lnTo>
                    <a:pt x="29" y="136"/>
                  </a:lnTo>
                  <a:lnTo>
                    <a:pt x="27" y="132"/>
                  </a:lnTo>
                  <a:lnTo>
                    <a:pt x="22" y="126"/>
                  </a:lnTo>
                  <a:lnTo>
                    <a:pt x="19" y="120"/>
                  </a:lnTo>
                  <a:lnTo>
                    <a:pt x="16" y="115"/>
                  </a:lnTo>
                  <a:lnTo>
                    <a:pt x="14" y="110"/>
                  </a:lnTo>
                  <a:lnTo>
                    <a:pt x="12" y="104"/>
                  </a:lnTo>
                  <a:lnTo>
                    <a:pt x="9" y="100"/>
                  </a:lnTo>
                  <a:lnTo>
                    <a:pt x="7" y="94"/>
                  </a:lnTo>
                  <a:lnTo>
                    <a:pt x="6" y="90"/>
                  </a:lnTo>
                  <a:lnTo>
                    <a:pt x="4" y="84"/>
                  </a:lnTo>
                  <a:lnTo>
                    <a:pt x="3" y="81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auto">
            <a:xfrm>
              <a:off x="2386" y="1646"/>
              <a:ext cx="91" cy="15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4"/>
                </a:cxn>
                <a:cxn ang="0">
                  <a:pos x="91" y="11"/>
                </a:cxn>
                <a:cxn ang="0">
                  <a:pos x="91" y="20"/>
                </a:cxn>
                <a:cxn ang="0">
                  <a:pos x="91" y="29"/>
                </a:cxn>
                <a:cxn ang="0">
                  <a:pos x="91" y="41"/>
                </a:cxn>
                <a:cxn ang="0">
                  <a:pos x="91" y="54"/>
                </a:cxn>
                <a:cxn ang="0">
                  <a:pos x="90" y="61"/>
                </a:cxn>
                <a:cxn ang="0">
                  <a:pos x="90" y="67"/>
                </a:cxn>
                <a:cxn ang="0">
                  <a:pos x="89" y="74"/>
                </a:cxn>
                <a:cxn ang="0">
                  <a:pos x="88" y="80"/>
                </a:cxn>
                <a:cxn ang="0">
                  <a:pos x="87" y="86"/>
                </a:cxn>
                <a:cxn ang="0">
                  <a:pos x="87" y="93"/>
                </a:cxn>
                <a:cxn ang="0">
                  <a:pos x="85" y="99"/>
                </a:cxn>
                <a:cxn ang="0">
                  <a:pos x="84" y="106"/>
                </a:cxn>
                <a:cxn ang="0">
                  <a:pos x="82" y="112"/>
                </a:cxn>
                <a:cxn ang="0">
                  <a:pos x="79" y="119"/>
                </a:cxn>
                <a:cxn ang="0">
                  <a:pos x="75" y="129"/>
                </a:cxn>
                <a:cxn ang="0">
                  <a:pos x="69" y="138"/>
                </a:cxn>
                <a:cxn ang="0">
                  <a:pos x="61" y="146"/>
                </a:cxn>
                <a:cxn ang="0">
                  <a:pos x="52" y="152"/>
                </a:cxn>
                <a:cxn ang="0">
                  <a:pos x="43" y="153"/>
                </a:cxn>
                <a:cxn ang="0">
                  <a:pos x="34" y="152"/>
                </a:cxn>
                <a:cxn ang="0">
                  <a:pos x="27" y="148"/>
                </a:cxn>
                <a:cxn ang="0">
                  <a:pos x="22" y="143"/>
                </a:cxn>
                <a:cxn ang="0">
                  <a:pos x="16" y="134"/>
                </a:cxn>
                <a:cxn ang="0">
                  <a:pos x="12" y="124"/>
                </a:cxn>
                <a:cxn ang="0">
                  <a:pos x="9" y="113"/>
                </a:cxn>
                <a:cxn ang="0">
                  <a:pos x="7" y="103"/>
                </a:cxn>
                <a:cxn ang="0">
                  <a:pos x="3" y="91"/>
                </a:cxn>
                <a:cxn ang="0">
                  <a:pos x="2" y="79"/>
                </a:cxn>
                <a:cxn ang="0">
                  <a:pos x="1" y="68"/>
                </a:cxn>
                <a:cxn ang="0">
                  <a:pos x="1" y="58"/>
                </a:cxn>
                <a:cxn ang="0">
                  <a:pos x="0" y="50"/>
                </a:cxn>
                <a:cxn ang="0">
                  <a:pos x="0" y="44"/>
                </a:cxn>
                <a:cxn ang="0">
                  <a:pos x="0" y="39"/>
                </a:cxn>
              </a:cxnLst>
              <a:rect l="0" t="0" r="r" b="b"/>
              <a:pathLst>
                <a:path w="91" h="153">
                  <a:moveTo>
                    <a:pt x="0" y="39"/>
                  </a:moveTo>
                  <a:lnTo>
                    <a:pt x="90" y="0"/>
                  </a:lnTo>
                  <a:lnTo>
                    <a:pt x="90" y="1"/>
                  </a:lnTo>
                  <a:lnTo>
                    <a:pt x="90" y="4"/>
                  </a:lnTo>
                  <a:lnTo>
                    <a:pt x="90" y="7"/>
                  </a:lnTo>
                  <a:lnTo>
                    <a:pt x="91" y="11"/>
                  </a:lnTo>
                  <a:lnTo>
                    <a:pt x="91" y="14"/>
                  </a:lnTo>
                  <a:lnTo>
                    <a:pt x="91" y="20"/>
                  </a:lnTo>
                  <a:lnTo>
                    <a:pt x="91" y="24"/>
                  </a:lnTo>
                  <a:lnTo>
                    <a:pt x="91" y="29"/>
                  </a:lnTo>
                  <a:lnTo>
                    <a:pt x="91" y="36"/>
                  </a:lnTo>
                  <a:lnTo>
                    <a:pt x="91" y="41"/>
                  </a:lnTo>
                  <a:lnTo>
                    <a:pt x="91" y="48"/>
                  </a:lnTo>
                  <a:lnTo>
                    <a:pt x="91" y="54"/>
                  </a:lnTo>
                  <a:lnTo>
                    <a:pt x="90" y="57"/>
                  </a:lnTo>
                  <a:lnTo>
                    <a:pt x="90" y="61"/>
                  </a:lnTo>
                  <a:lnTo>
                    <a:pt x="90" y="64"/>
                  </a:lnTo>
                  <a:lnTo>
                    <a:pt x="90" y="67"/>
                  </a:lnTo>
                  <a:lnTo>
                    <a:pt x="90" y="70"/>
                  </a:lnTo>
                  <a:lnTo>
                    <a:pt x="89" y="74"/>
                  </a:lnTo>
                  <a:lnTo>
                    <a:pt x="89" y="77"/>
                  </a:lnTo>
                  <a:lnTo>
                    <a:pt x="88" y="80"/>
                  </a:lnTo>
                  <a:lnTo>
                    <a:pt x="88" y="83"/>
                  </a:lnTo>
                  <a:lnTo>
                    <a:pt x="87" y="86"/>
                  </a:lnTo>
                  <a:lnTo>
                    <a:pt x="87" y="90"/>
                  </a:lnTo>
                  <a:lnTo>
                    <a:pt x="87" y="93"/>
                  </a:lnTo>
                  <a:lnTo>
                    <a:pt x="86" y="96"/>
                  </a:lnTo>
                  <a:lnTo>
                    <a:pt x="85" y="99"/>
                  </a:lnTo>
                  <a:lnTo>
                    <a:pt x="84" y="103"/>
                  </a:lnTo>
                  <a:lnTo>
                    <a:pt x="84" y="106"/>
                  </a:lnTo>
                  <a:lnTo>
                    <a:pt x="82" y="109"/>
                  </a:lnTo>
                  <a:lnTo>
                    <a:pt x="82" y="112"/>
                  </a:lnTo>
                  <a:lnTo>
                    <a:pt x="80" y="115"/>
                  </a:lnTo>
                  <a:lnTo>
                    <a:pt x="79" y="119"/>
                  </a:lnTo>
                  <a:lnTo>
                    <a:pt x="77" y="123"/>
                  </a:lnTo>
                  <a:lnTo>
                    <a:pt x="75" y="129"/>
                  </a:lnTo>
                  <a:lnTo>
                    <a:pt x="71" y="133"/>
                  </a:lnTo>
                  <a:lnTo>
                    <a:pt x="69" y="138"/>
                  </a:lnTo>
                  <a:lnTo>
                    <a:pt x="64" y="142"/>
                  </a:lnTo>
                  <a:lnTo>
                    <a:pt x="61" y="146"/>
                  </a:lnTo>
                  <a:lnTo>
                    <a:pt x="57" y="149"/>
                  </a:lnTo>
                  <a:lnTo>
                    <a:pt x="52" y="152"/>
                  </a:lnTo>
                  <a:lnTo>
                    <a:pt x="47" y="153"/>
                  </a:lnTo>
                  <a:lnTo>
                    <a:pt x="43" y="153"/>
                  </a:lnTo>
                  <a:lnTo>
                    <a:pt x="38" y="153"/>
                  </a:lnTo>
                  <a:lnTo>
                    <a:pt x="34" y="152"/>
                  </a:lnTo>
                  <a:lnTo>
                    <a:pt x="31" y="150"/>
                  </a:lnTo>
                  <a:lnTo>
                    <a:pt x="27" y="148"/>
                  </a:lnTo>
                  <a:lnTo>
                    <a:pt x="24" y="146"/>
                  </a:lnTo>
                  <a:lnTo>
                    <a:pt x="22" y="143"/>
                  </a:lnTo>
                  <a:lnTo>
                    <a:pt x="19" y="138"/>
                  </a:lnTo>
                  <a:lnTo>
                    <a:pt x="16" y="134"/>
                  </a:lnTo>
                  <a:lnTo>
                    <a:pt x="14" y="130"/>
                  </a:lnTo>
                  <a:lnTo>
                    <a:pt x="12" y="124"/>
                  </a:lnTo>
                  <a:lnTo>
                    <a:pt x="11" y="119"/>
                  </a:lnTo>
                  <a:lnTo>
                    <a:pt x="9" y="113"/>
                  </a:lnTo>
                  <a:lnTo>
                    <a:pt x="7" y="108"/>
                  </a:lnTo>
                  <a:lnTo>
                    <a:pt x="7" y="103"/>
                  </a:lnTo>
                  <a:lnTo>
                    <a:pt x="5" y="96"/>
                  </a:lnTo>
                  <a:lnTo>
                    <a:pt x="3" y="91"/>
                  </a:lnTo>
                  <a:lnTo>
                    <a:pt x="2" y="84"/>
                  </a:lnTo>
                  <a:lnTo>
                    <a:pt x="2" y="79"/>
                  </a:lnTo>
                  <a:lnTo>
                    <a:pt x="1" y="74"/>
                  </a:lnTo>
                  <a:lnTo>
                    <a:pt x="1" y="68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auto">
            <a:xfrm>
              <a:off x="2091" y="1762"/>
              <a:ext cx="452" cy="430"/>
            </a:xfrm>
            <a:custGeom>
              <a:avLst/>
              <a:gdLst/>
              <a:ahLst/>
              <a:cxnLst>
                <a:cxn ang="0">
                  <a:pos x="189" y="99"/>
                </a:cxn>
                <a:cxn ang="0">
                  <a:pos x="173" y="2"/>
                </a:cxn>
                <a:cxn ang="0">
                  <a:pos x="183" y="4"/>
                </a:cxn>
                <a:cxn ang="0">
                  <a:pos x="199" y="8"/>
                </a:cxn>
                <a:cxn ang="0">
                  <a:pos x="208" y="11"/>
                </a:cxn>
                <a:cxn ang="0">
                  <a:pos x="219" y="15"/>
                </a:cxn>
                <a:cxn ang="0">
                  <a:pos x="229" y="19"/>
                </a:cxn>
                <a:cxn ang="0">
                  <a:pos x="242" y="24"/>
                </a:cxn>
                <a:cxn ang="0">
                  <a:pos x="254" y="29"/>
                </a:cxn>
                <a:cxn ang="0">
                  <a:pos x="266" y="34"/>
                </a:cxn>
                <a:cxn ang="0">
                  <a:pos x="278" y="41"/>
                </a:cxn>
                <a:cxn ang="0">
                  <a:pos x="291" y="47"/>
                </a:cxn>
                <a:cxn ang="0">
                  <a:pos x="303" y="55"/>
                </a:cxn>
                <a:cxn ang="0">
                  <a:pos x="316" y="62"/>
                </a:cxn>
                <a:cxn ang="0">
                  <a:pos x="327" y="71"/>
                </a:cxn>
                <a:cxn ang="0">
                  <a:pos x="339" y="79"/>
                </a:cxn>
                <a:cxn ang="0">
                  <a:pos x="349" y="89"/>
                </a:cxn>
                <a:cxn ang="0">
                  <a:pos x="360" y="100"/>
                </a:cxn>
                <a:cxn ang="0">
                  <a:pos x="371" y="113"/>
                </a:cxn>
                <a:cxn ang="0">
                  <a:pos x="384" y="129"/>
                </a:cxn>
                <a:cxn ang="0">
                  <a:pos x="396" y="144"/>
                </a:cxn>
                <a:cxn ang="0">
                  <a:pos x="406" y="158"/>
                </a:cxn>
                <a:cxn ang="0">
                  <a:pos x="415" y="172"/>
                </a:cxn>
                <a:cxn ang="0">
                  <a:pos x="422" y="186"/>
                </a:cxn>
                <a:cxn ang="0">
                  <a:pos x="429" y="199"/>
                </a:cxn>
                <a:cxn ang="0">
                  <a:pos x="435" y="212"/>
                </a:cxn>
                <a:cxn ang="0">
                  <a:pos x="441" y="225"/>
                </a:cxn>
                <a:cxn ang="0">
                  <a:pos x="446" y="239"/>
                </a:cxn>
                <a:cxn ang="0">
                  <a:pos x="450" y="252"/>
                </a:cxn>
                <a:cxn ang="0">
                  <a:pos x="301" y="315"/>
                </a:cxn>
                <a:cxn ang="0">
                  <a:pos x="290" y="427"/>
                </a:cxn>
                <a:cxn ang="0">
                  <a:pos x="278" y="423"/>
                </a:cxn>
                <a:cxn ang="0">
                  <a:pos x="265" y="419"/>
                </a:cxn>
                <a:cxn ang="0">
                  <a:pos x="250" y="414"/>
                </a:cxn>
                <a:cxn ang="0">
                  <a:pos x="234" y="409"/>
                </a:cxn>
                <a:cxn ang="0">
                  <a:pos x="219" y="402"/>
                </a:cxn>
                <a:cxn ang="0">
                  <a:pos x="203" y="395"/>
                </a:cxn>
                <a:cxn ang="0">
                  <a:pos x="187" y="387"/>
                </a:cxn>
                <a:cxn ang="0">
                  <a:pos x="169" y="378"/>
                </a:cxn>
                <a:cxn ang="0">
                  <a:pos x="151" y="369"/>
                </a:cxn>
                <a:cxn ang="0">
                  <a:pos x="134" y="360"/>
                </a:cxn>
                <a:cxn ang="0">
                  <a:pos x="117" y="349"/>
                </a:cxn>
                <a:cxn ang="0">
                  <a:pos x="103" y="338"/>
                </a:cxn>
                <a:cxn ang="0">
                  <a:pos x="90" y="327"/>
                </a:cxn>
                <a:cxn ang="0">
                  <a:pos x="78" y="315"/>
                </a:cxn>
                <a:cxn ang="0">
                  <a:pos x="67" y="302"/>
                </a:cxn>
                <a:cxn ang="0">
                  <a:pos x="58" y="288"/>
                </a:cxn>
                <a:cxn ang="0">
                  <a:pos x="48" y="274"/>
                </a:cxn>
                <a:cxn ang="0">
                  <a:pos x="40" y="261"/>
                </a:cxn>
                <a:cxn ang="0">
                  <a:pos x="33" y="247"/>
                </a:cxn>
                <a:cxn ang="0">
                  <a:pos x="27" y="233"/>
                </a:cxn>
                <a:cxn ang="0">
                  <a:pos x="22" y="220"/>
                </a:cxn>
                <a:cxn ang="0">
                  <a:pos x="16" y="207"/>
                </a:cxn>
                <a:cxn ang="0">
                  <a:pos x="12" y="194"/>
                </a:cxn>
                <a:cxn ang="0">
                  <a:pos x="9" y="183"/>
                </a:cxn>
                <a:cxn ang="0">
                  <a:pos x="6" y="172"/>
                </a:cxn>
                <a:cxn ang="0">
                  <a:pos x="4" y="164"/>
                </a:cxn>
                <a:cxn ang="0">
                  <a:pos x="1" y="149"/>
                </a:cxn>
                <a:cxn ang="0">
                  <a:pos x="0" y="139"/>
                </a:cxn>
              </a:cxnLst>
              <a:rect l="0" t="0" r="r" b="b"/>
              <a:pathLst>
                <a:path w="452" h="430">
                  <a:moveTo>
                    <a:pt x="0" y="139"/>
                  </a:moveTo>
                  <a:lnTo>
                    <a:pt x="115" y="157"/>
                  </a:lnTo>
                  <a:lnTo>
                    <a:pt x="189" y="99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73" y="2"/>
                  </a:lnTo>
                  <a:lnTo>
                    <a:pt x="176" y="2"/>
                  </a:lnTo>
                  <a:lnTo>
                    <a:pt x="179" y="3"/>
                  </a:lnTo>
                  <a:lnTo>
                    <a:pt x="183" y="4"/>
                  </a:lnTo>
                  <a:lnTo>
                    <a:pt x="189" y="5"/>
                  </a:lnTo>
                  <a:lnTo>
                    <a:pt x="193" y="6"/>
                  </a:lnTo>
                  <a:lnTo>
                    <a:pt x="199" y="8"/>
                  </a:lnTo>
                  <a:lnTo>
                    <a:pt x="202" y="8"/>
                  </a:lnTo>
                  <a:lnTo>
                    <a:pt x="205" y="10"/>
                  </a:lnTo>
                  <a:lnTo>
                    <a:pt x="208" y="11"/>
                  </a:lnTo>
                  <a:lnTo>
                    <a:pt x="213" y="13"/>
                  </a:lnTo>
                  <a:lnTo>
                    <a:pt x="216" y="14"/>
                  </a:lnTo>
                  <a:lnTo>
                    <a:pt x="219" y="15"/>
                  </a:lnTo>
                  <a:lnTo>
                    <a:pt x="223" y="16"/>
                  </a:lnTo>
                  <a:lnTo>
                    <a:pt x="226" y="18"/>
                  </a:lnTo>
                  <a:lnTo>
                    <a:pt x="229" y="19"/>
                  </a:lnTo>
                  <a:lnTo>
                    <a:pt x="233" y="21"/>
                  </a:lnTo>
                  <a:lnTo>
                    <a:pt x="238" y="22"/>
                  </a:lnTo>
                  <a:lnTo>
                    <a:pt x="242" y="24"/>
                  </a:lnTo>
                  <a:lnTo>
                    <a:pt x="245" y="26"/>
                  </a:lnTo>
                  <a:lnTo>
                    <a:pt x="250" y="28"/>
                  </a:lnTo>
                  <a:lnTo>
                    <a:pt x="254" y="29"/>
                  </a:lnTo>
                  <a:lnTo>
                    <a:pt x="257" y="31"/>
                  </a:lnTo>
                  <a:lnTo>
                    <a:pt x="262" y="32"/>
                  </a:lnTo>
                  <a:lnTo>
                    <a:pt x="266" y="34"/>
                  </a:lnTo>
                  <a:lnTo>
                    <a:pt x="270" y="36"/>
                  </a:lnTo>
                  <a:lnTo>
                    <a:pt x="275" y="38"/>
                  </a:lnTo>
                  <a:lnTo>
                    <a:pt x="278" y="41"/>
                  </a:lnTo>
                  <a:lnTo>
                    <a:pt x="282" y="43"/>
                  </a:lnTo>
                  <a:lnTo>
                    <a:pt x="287" y="45"/>
                  </a:lnTo>
                  <a:lnTo>
                    <a:pt x="291" y="47"/>
                  </a:lnTo>
                  <a:lnTo>
                    <a:pt x="294" y="49"/>
                  </a:lnTo>
                  <a:lnTo>
                    <a:pt x="300" y="52"/>
                  </a:lnTo>
                  <a:lnTo>
                    <a:pt x="303" y="55"/>
                  </a:lnTo>
                  <a:lnTo>
                    <a:pt x="308" y="58"/>
                  </a:lnTo>
                  <a:lnTo>
                    <a:pt x="311" y="60"/>
                  </a:lnTo>
                  <a:lnTo>
                    <a:pt x="316" y="62"/>
                  </a:lnTo>
                  <a:lnTo>
                    <a:pt x="319" y="65"/>
                  </a:lnTo>
                  <a:lnTo>
                    <a:pt x="323" y="68"/>
                  </a:lnTo>
                  <a:lnTo>
                    <a:pt x="327" y="71"/>
                  </a:lnTo>
                  <a:lnTo>
                    <a:pt x="331" y="74"/>
                  </a:lnTo>
                  <a:lnTo>
                    <a:pt x="335" y="76"/>
                  </a:lnTo>
                  <a:lnTo>
                    <a:pt x="339" y="79"/>
                  </a:lnTo>
                  <a:lnTo>
                    <a:pt x="343" y="83"/>
                  </a:lnTo>
                  <a:lnTo>
                    <a:pt x="346" y="86"/>
                  </a:lnTo>
                  <a:lnTo>
                    <a:pt x="349" y="89"/>
                  </a:lnTo>
                  <a:lnTo>
                    <a:pt x="354" y="94"/>
                  </a:lnTo>
                  <a:lnTo>
                    <a:pt x="357" y="97"/>
                  </a:lnTo>
                  <a:lnTo>
                    <a:pt x="360" y="100"/>
                  </a:lnTo>
                  <a:lnTo>
                    <a:pt x="364" y="103"/>
                  </a:lnTo>
                  <a:lnTo>
                    <a:pt x="367" y="108"/>
                  </a:lnTo>
                  <a:lnTo>
                    <a:pt x="371" y="113"/>
                  </a:lnTo>
                  <a:lnTo>
                    <a:pt x="375" y="118"/>
                  </a:lnTo>
                  <a:lnTo>
                    <a:pt x="380" y="123"/>
                  </a:lnTo>
                  <a:lnTo>
                    <a:pt x="384" y="129"/>
                  </a:lnTo>
                  <a:lnTo>
                    <a:pt x="388" y="133"/>
                  </a:lnTo>
                  <a:lnTo>
                    <a:pt x="393" y="139"/>
                  </a:lnTo>
                  <a:lnTo>
                    <a:pt x="396" y="144"/>
                  </a:lnTo>
                  <a:lnTo>
                    <a:pt x="400" y="150"/>
                  </a:lnTo>
                  <a:lnTo>
                    <a:pt x="403" y="154"/>
                  </a:lnTo>
                  <a:lnTo>
                    <a:pt x="406" y="158"/>
                  </a:lnTo>
                  <a:lnTo>
                    <a:pt x="409" y="164"/>
                  </a:lnTo>
                  <a:lnTo>
                    <a:pt x="412" y="168"/>
                  </a:lnTo>
                  <a:lnTo>
                    <a:pt x="415" y="172"/>
                  </a:lnTo>
                  <a:lnTo>
                    <a:pt x="418" y="178"/>
                  </a:lnTo>
                  <a:lnTo>
                    <a:pt x="420" y="182"/>
                  </a:lnTo>
                  <a:lnTo>
                    <a:pt x="422" y="186"/>
                  </a:lnTo>
                  <a:lnTo>
                    <a:pt x="424" y="191"/>
                  </a:lnTo>
                  <a:lnTo>
                    <a:pt x="426" y="195"/>
                  </a:lnTo>
                  <a:lnTo>
                    <a:pt x="429" y="199"/>
                  </a:lnTo>
                  <a:lnTo>
                    <a:pt x="431" y="204"/>
                  </a:lnTo>
                  <a:lnTo>
                    <a:pt x="433" y="208"/>
                  </a:lnTo>
                  <a:lnTo>
                    <a:pt x="435" y="212"/>
                  </a:lnTo>
                  <a:lnTo>
                    <a:pt x="436" y="217"/>
                  </a:lnTo>
                  <a:lnTo>
                    <a:pt x="438" y="221"/>
                  </a:lnTo>
                  <a:lnTo>
                    <a:pt x="441" y="225"/>
                  </a:lnTo>
                  <a:lnTo>
                    <a:pt x="442" y="229"/>
                  </a:lnTo>
                  <a:lnTo>
                    <a:pt x="444" y="234"/>
                  </a:lnTo>
                  <a:lnTo>
                    <a:pt x="446" y="239"/>
                  </a:lnTo>
                  <a:lnTo>
                    <a:pt x="447" y="243"/>
                  </a:lnTo>
                  <a:lnTo>
                    <a:pt x="449" y="248"/>
                  </a:lnTo>
                  <a:lnTo>
                    <a:pt x="450" y="252"/>
                  </a:lnTo>
                  <a:lnTo>
                    <a:pt x="452" y="258"/>
                  </a:lnTo>
                  <a:lnTo>
                    <a:pt x="369" y="262"/>
                  </a:lnTo>
                  <a:lnTo>
                    <a:pt x="301" y="315"/>
                  </a:lnTo>
                  <a:lnTo>
                    <a:pt x="298" y="430"/>
                  </a:lnTo>
                  <a:lnTo>
                    <a:pt x="294" y="428"/>
                  </a:lnTo>
                  <a:lnTo>
                    <a:pt x="290" y="427"/>
                  </a:lnTo>
                  <a:lnTo>
                    <a:pt x="285" y="426"/>
                  </a:lnTo>
                  <a:lnTo>
                    <a:pt x="282" y="425"/>
                  </a:lnTo>
                  <a:lnTo>
                    <a:pt x="278" y="423"/>
                  </a:lnTo>
                  <a:lnTo>
                    <a:pt x="274" y="422"/>
                  </a:lnTo>
                  <a:lnTo>
                    <a:pt x="269" y="420"/>
                  </a:lnTo>
                  <a:lnTo>
                    <a:pt x="265" y="419"/>
                  </a:lnTo>
                  <a:lnTo>
                    <a:pt x="259" y="417"/>
                  </a:lnTo>
                  <a:lnTo>
                    <a:pt x="255" y="416"/>
                  </a:lnTo>
                  <a:lnTo>
                    <a:pt x="250" y="414"/>
                  </a:lnTo>
                  <a:lnTo>
                    <a:pt x="245" y="412"/>
                  </a:lnTo>
                  <a:lnTo>
                    <a:pt x="240" y="410"/>
                  </a:lnTo>
                  <a:lnTo>
                    <a:pt x="234" y="409"/>
                  </a:lnTo>
                  <a:lnTo>
                    <a:pt x="229" y="406"/>
                  </a:lnTo>
                  <a:lnTo>
                    <a:pt x="225" y="404"/>
                  </a:lnTo>
                  <a:lnTo>
                    <a:pt x="219" y="402"/>
                  </a:lnTo>
                  <a:lnTo>
                    <a:pt x="214" y="400"/>
                  </a:lnTo>
                  <a:lnTo>
                    <a:pt x="208" y="397"/>
                  </a:lnTo>
                  <a:lnTo>
                    <a:pt x="203" y="395"/>
                  </a:lnTo>
                  <a:lnTo>
                    <a:pt x="198" y="392"/>
                  </a:lnTo>
                  <a:lnTo>
                    <a:pt x="192" y="390"/>
                  </a:lnTo>
                  <a:lnTo>
                    <a:pt x="187" y="387"/>
                  </a:lnTo>
                  <a:lnTo>
                    <a:pt x="181" y="385"/>
                  </a:lnTo>
                  <a:lnTo>
                    <a:pt x="175" y="382"/>
                  </a:lnTo>
                  <a:lnTo>
                    <a:pt x="169" y="378"/>
                  </a:lnTo>
                  <a:lnTo>
                    <a:pt x="163" y="375"/>
                  </a:lnTo>
                  <a:lnTo>
                    <a:pt x="157" y="373"/>
                  </a:lnTo>
                  <a:lnTo>
                    <a:pt x="151" y="369"/>
                  </a:lnTo>
                  <a:lnTo>
                    <a:pt x="146" y="366"/>
                  </a:lnTo>
                  <a:lnTo>
                    <a:pt x="140" y="363"/>
                  </a:lnTo>
                  <a:lnTo>
                    <a:pt x="134" y="360"/>
                  </a:lnTo>
                  <a:lnTo>
                    <a:pt x="128" y="357"/>
                  </a:lnTo>
                  <a:lnTo>
                    <a:pt x="123" y="354"/>
                  </a:lnTo>
                  <a:lnTo>
                    <a:pt x="117" y="349"/>
                  </a:lnTo>
                  <a:lnTo>
                    <a:pt x="113" y="346"/>
                  </a:lnTo>
                  <a:lnTo>
                    <a:pt x="108" y="342"/>
                  </a:lnTo>
                  <a:lnTo>
                    <a:pt x="103" y="338"/>
                  </a:lnTo>
                  <a:lnTo>
                    <a:pt x="99" y="335"/>
                  </a:lnTo>
                  <a:lnTo>
                    <a:pt x="95" y="331"/>
                  </a:lnTo>
                  <a:lnTo>
                    <a:pt x="90" y="327"/>
                  </a:lnTo>
                  <a:lnTo>
                    <a:pt x="86" y="322"/>
                  </a:lnTo>
                  <a:lnTo>
                    <a:pt x="82" y="319"/>
                  </a:lnTo>
                  <a:lnTo>
                    <a:pt x="78" y="315"/>
                  </a:lnTo>
                  <a:lnTo>
                    <a:pt x="75" y="310"/>
                  </a:lnTo>
                  <a:lnTo>
                    <a:pt x="71" y="306"/>
                  </a:lnTo>
                  <a:lnTo>
                    <a:pt x="67" y="302"/>
                  </a:lnTo>
                  <a:lnTo>
                    <a:pt x="64" y="297"/>
                  </a:lnTo>
                  <a:lnTo>
                    <a:pt x="61" y="292"/>
                  </a:lnTo>
                  <a:lnTo>
                    <a:pt x="58" y="288"/>
                  </a:lnTo>
                  <a:lnTo>
                    <a:pt x="53" y="283"/>
                  </a:lnTo>
                  <a:lnTo>
                    <a:pt x="51" y="279"/>
                  </a:lnTo>
                  <a:lnTo>
                    <a:pt x="48" y="274"/>
                  </a:lnTo>
                  <a:lnTo>
                    <a:pt x="46" y="269"/>
                  </a:lnTo>
                  <a:lnTo>
                    <a:pt x="42" y="265"/>
                  </a:lnTo>
                  <a:lnTo>
                    <a:pt x="40" y="261"/>
                  </a:lnTo>
                  <a:lnTo>
                    <a:pt x="38" y="255"/>
                  </a:lnTo>
                  <a:lnTo>
                    <a:pt x="35" y="251"/>
                  </a:lnTo>
                  <a:lnTo>
                    <a:pt x="33" y="247"/>
                  </a:lnTo>
                  <a:lnTo>
                    <a:pt x="32" y="242"/>
                  </a:lnTo>
                  <a:lnTo>
                    <a:pt x="29" y="237"/>
                  </a:lnTo>
                  <a:lnTo>
                    <a:pt x="27" y="233"/>
                  </a:lnTo>
                  <a:lnTo>
                    <a:pt x="25" y="228"/>
                  </a:lnTo>
                  <a:lnTo>
                    <a:pt x="24" y="224"/>
                  </a:lnTo>
                  <a:lnTo>
                    <a:pt x="22" y="220"/>
                  </a:lnTo>
                  <a:lnTo>
                    <a:pt x="20" y="215"/>
                  </a:lnTo>
                  <a:lnTo>
                    <a:pt x="19" y="211"/>
                  </a:lnTo>
                  <a:lnTo>
                    <a:pt x="16" y="207"/>
                  </a:lnTo>
                  <a:lnTo>
                    <a:pt x="14" y="202"/>
                  </a:lnTo>
                  <a:lnTo>
                    <a:pt x="13" y="198"/>
                  </a:lnTo>
                  <a:lnTo>
                    <a:pt x="12" y="194"/>
                  </a:lnTo>
                  <a:lnTo>
                    <a:pt x="11" y="191"/>
                  </a:lnTo>
                  <a:lnTo>
                    <a:pt x="10" y="186"/>
                  </a:lnTo>
                  <a:lnTo>
                    <a:pt x="9" y="183"/>
                  </a:lnTo>
                  <a:lnTo>
                    <a:pt x="8" y="179"/>
                  </a:lnTo>
                  <a:lnTo>
                    <a:pt x="7" y="176"/>
                  </a:lnTo>
                  <a:lnTo>
                    <a:pt x="6" y="172"/>
                  </a:lnTo>
                  <a:lnTo>
                    <a:pt x="6" y="169"/>
                  </a:lnTo>
                  <a:lnTo>
                    <a:pt x="4" y="166"/>
                  </a:lnTo>
                  <a:lnTo>
                    <a:pt x="4" y="164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1" y="149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auto">
            <a:xfrm>
              <a:off x="2683" y="2386"/>
              <a:ext cx="200" cy="239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1" y="219"/>
                </a:cxn>
                <a:cxn ang="0">
                  <a:pos x="12" y="221"/>
                </a:cxn>
                <a:cxn ang="0">
                  <a:pos x="18" y="223"/>
                </a:cxn>
                <a:cxn ang="0">
                  <a:pos x="21" y="224"/>
                </a:cxn>
                <a:cxn ang="0">
                  <a:pos x="25" y="226"/>
                </a:cxn>
                <a:cxn ang="0">
                  <a:pos x="30" y="227"/>
                </a:cxn>
                <a:cxn ang="0">
                  <a:pos x="36" y="229"/>
                </a:cxn>
                <a:cxn ang="0">
                  <a:pos x="41" y="230"/>
                </a:cxn>
                <a:cxn ang="0">
                  <a:pos x="47" y="231"/>
                </a:cxn>
                <a:cxn ang="0">
                  <a:pos x="50" y="232"/>
                </a:cxn>
                <a:cxn ang="0">
                  <a:pos x="54" y="233"/>
                </a:cxn>
                <a:cxn ang="0">
                  <a:pos x="58" y="235"/>
                </a:cxn>
                <a:cxn ang="0">
                  <a:pos x="61" y="236"/>
                </a:cxn>
                <a:cxn ang="0">
                  <a:pos x="64" y="236"/>
                </a:cxn>
                <a:cxn ang="0">
                  <a:pos x="68" y="236"/>
                </a:cxn>
                <a:cxn ang="0">
                  <a:pos x="72" y="237"/>
                </a:cxn>
                <a:cxn ang="0">
                  <a:pos x="76" y="237"/>
                </a:cxn>
                <a:cxn ang="0">
                  <a:pos x="80" y="237"/>
                </a:cxn>
                <a:cxn ang="0">
                  <a:pos x="84" y="238"/>
                </a:cxn>
                <a:cxn ang="0">
                  <a:pos x="87" y="238"/>
                </a:cxn>
                <a:cxn ang="0">
                  <a:pos x="93" y="239"/>
                </a:cxn>
                <a:cxn ang="0">
                  <a:pos x="96" y="238"/>
                </a:cxn>
                <a:cxn ang="0">
                  <a:pos x="99" y="238"/>
                </a:cxn>
                <a:cxn ang="0">
                  <a:pos x="103" y="238"/>
                </a:cxn>
                <a:cxn ang="0">
                  <a:pos x="108" y="238"/>
                </a:cxn>
                <a:cxn ang="0">
                  <a:pos x="112" y="237"/>
                </a:cxn>
                <a:cxn ang="0">
                  <a:pos x="115" y="236"/>
                </a:cxn>
                <a:cxn ang="0">
                  <a:pos x="120" y="236"/>
                </a:cxn>
                <a:cxn ang="0">
                  <a:pos x="124" y="235"/>
                </a:cxn>
                <a:cxn ang="0">
                  <a:pos x="127" y="232"/>
                </a:cxn>
                <a:cxn ang="0">
                  <a:pos x="132" y="231"/>
                </a:cxn>
                <a:cxn ang="0">
                  <a:pos x="136" y="230"/>
                </a:cxn>
                <a:cxn ang="0">
                  <a:pos x="140" y="229"/>
                </a:cxn>
                <a:cxn ang="0">
                  <a:pos x="144" y="227"/>
                </a:cxn>
                <a:cxn ang="0">
                  <a:pos x="148" y="225"/>
                </a:cxn>
                <a:cxn ang="0">
                  <a:pos x="151" y="223"/>
                </a:cxn>
                <a:cxn ang="0">
                  <a:pos x="156" y="221"/>
                </a:cxn>
                <a:cxn ang="0">
                  <a:pos x="159" y="217"/>
                </a:cxn>
                <a:cxn ang="0">
                  <a:pos x="162" y="214"/>
                </a:cxn>
                <a:cxn ang="0">
                  <a:pos x="166" y="211"/>
                </a:cxn>
                <a:cxn ang="0">
                  <a:pos x="170" y="209"/>
                </a:cxn>
                <a:cxn ang="0">
                  <a:pos x="172" y="204"/>
                </a:cxn>
                <a:cxn ang="0">
                  <a:pos x="175" y="201"/>
                </a:cxn>
                <a:cxn ang="0">
                  <a:pos x="178" y="197"/>
                </a:cxn>
                <a:cxn ang="0">
                  <a:pos x="182" y="192"/>
                </a:cxn>
                <a:cxn ang="0">
                  <a:pos x="184" y="187"/>
                </a:cxn>
                <a:cxn ang="0">
                  <a:pos x="187" y="183"/>
                </a:cxn>
                <a:cxn ang="0">
                  <a:pos x="189" y="177"/>
                </a:cxn>
                <a:cxn ang="0">
                  <a:pos x="191" y="172"/>
                </a:cxn>
                <a:cxn ang="0">
                  <a:pos x="195" y="165"/>
                </a:cxn>
                <a:cxn ang="0">
                  <a:pos x="197" y="160"/>
                </a:cxn>
                <a:cxn ang="0">
                  <a:pos x="198" y="154"/>
                </a:cxn>
                <a:cxn ang="0">
                  <a:pos x="200" y="148"/>
                </a:cxn>
                <a:cxn ang="0">
                  <a:pos x="51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200" h="239">
                  <a:moveTo>
                    <a:pt x="0" y="22"/>
                  </a:moveTo>
                  <a:lnTo>
                    <a:pt x="11" y="219"/>
                  </a:lnTo>
                  <a:lnTo>
                    <a:pt x="12" y="221"/>
                  </a:lnTo>
                  <a:lnTo>
                    <a:pt x="18" y="223"/>
                  </a:lnTo>
                  <a:lnTo>
                    <a:pt x="21" y="224"/>
                  </a:lnTo>
                  <a:lnTo>
                    <a:pt x="25" y="226"/>
                  </a:lnTo>
                  <a:lnTo>
                    <a:pt x="30" y="227"/>
                  </a:lnTo>
                  <a:lnTo>
                    <a:pt x="36" y="229"/>
                  </a:lnTo>
                  <a:lnTo>
                    <a:pt x="41" y="230"/>
                  </a:lnTo>
                  <a:lnTo>
                    <a:pt x="47" y="231"/>
                  </a:lnTo>
                  <a:lnTo>
                    <a:pt x="50" y="232"/>
                  </a:lnTo>
                  <a:lnTo>
                    <a:pt x="54" y="233"/>
                  </a:lnTo>
                  <a:lnTo>
                    <a:pt x="58" y="235"/>
                  </a:lnTo>
                  <a:lnTo>
                    <a:pt x="61" y="236"/>
                  </a:lnTo>
                  <a:lnTo>
                    <a:pt x="64" y="236"/>
                  </a:lnTo>
                  <a:lnTo>
                    <a:pt x="68" y="236"/>
                  </a:lnTo>
                  <a:lnTo>
                    <a:pt x="72" y="237"/>
                  </a:lnTo>
                  <a:lnTo>
                    <a:pt x="76" y="237"/>
                  </a:lnTo>
                  <a:lnTo>
                    <a:pt x="80" y="237"/>
                  </a:lnTo>
                  <a:lnTo>
                    <a:pt x="84" y="238"/>
                  </a:lnTo>
                  <a:lnTo>
                    <a:pt x="87" y="238"/>
                  </a:lnTo>
                  <a:lnTo>
                    <a:pt x="93" y="239"/>
                  </a:lnTo>
                  <a:lnTo>
                    <a:pt x="96" y="238"/>
                  </a:lnTo>
                  <a:lnTo>
                    <a:pt x="99" y="238"/>
                  </a:lnTo>
                  <a:lnTo>
                    <a:pt x="103" y="238"/>
                  </a:lnTo>
                  <a:lnTo>
                    <a:pt x="108" y="238"/>
                  </a:lnTo>
                  <a:lnTo>
                    <a:pt x="112" y="237"/>
                  </a:lnTo>
                  <a:lnTo>
                    <a:pt x="115" y="236"/>
                  </a:lnTo>
                  <a:lnTo>
                    <a:pt x="120" y="236"/>
                  </a:lnTo>
                  <a:lnTo>
                    <a:pt x="124" y="235"/>
                  </a:lnTo>
                  <a:lnTo>
                    <a:pt x="127" y="232"/>
                  </a:lnTo>
                  <a:lnTo>
                    <a:pt x="132" y="231"/>
                  </a:lnTo>
                  <a:lnTo>
                    <a:pt x="136" y="230"/>
                  </a:lnTo>
                  <a:lnTo>
                    <a:pt x="140" y="229"/>
                  </a:lnTo>
                  <a:lnTo>
                    <a:pt x="144" y="227"/>
                  </a:lnTo>
                  <a:lnTo>
                    <a:pt x="148" y="225"/>
                  </a:lnTo>
                  <a:lnTo>
                    <a:pt x="151" y="223"/>
                  </a:lnTo>
                  <a:lnTo>
                    <a:pt x="156" y="221"/>
                  </a:lnTo>
                  <a:lnTo>
                    <a:pt x="159" y="217"/>
                  </a:lnTo>
                  <a:lnTo>
                    <a:pt x="162" y="214"/>
                  </a:lnTo>
                  <a:lnTo>
                    <a:pt x="166" y="211"/>
                  </a:lnTo>
                  <a:lnTo>
                    <a:pt x="170" y="209"/>
                  </a:lnTo>
                  <a:lnTo>
                    <a:pt x="172" y="204"/>
                  </a:lnTo>
                  <a:lnTo>
                    <a:pt x="175" y="201"/>
                  </a:lnTo>
                  <a:lnTo>
                    <a:pt x="178" y="197"/>
                  </a:lnTo>
                  <a:lnTo>
                    <a:pt x="182" y="192"/>
                  </a:lnTo>
                  <a:lnTo>
                    <a:pt x="184" y="187"/>
                  </a:lnTo>
                  <a:lnTo>
                    <a:pt x="187" y="183"/>
                  </a:lnTo>
                  <a:lnTo>
                    <a:pt x="189" y="177"/>
                  </a:lnTo>
                  <a:lnTo>
                    <a:pt x="191" y="172"/>
                  </a:lnTo>
                  <a:lnTo>
                    <a:pt x="195" y="165"/>
                  </a:lnTo>
                  <a:lnTo>
                    <a:pt x="197" y="160"/>
                  </a:lnTo>
                  <a:lnTo>
                    <a:pt x="198" y="154"/>
                  </a:lnTo>
                  <a:lnTo>
                    <a:pt x="200" y="148"/>
                  </a:lnTo>
                  <a:lnTo>
                    <a:pt x="51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2543" y="2447"/>
              <a:ext cx="143" cy="211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2" y="176"/>
                </a:cxn>
                <a:cxn ang="0">
                  <a:pos x="2" y="179"/>
                </a:cxn>
                <a:cxn ang="0">
                  <a:pos x="4" y="184"/>
                </a:cxn>
                <a:cxn ang="0">
                  <a:pos x="6" y="189"/>
                </a:cxn>
                <a:cxn ang="0">
                  <a:pos x="10" y="194"/>
                </a:cxn>
                <a:cxn ang="0">
                  <a:pos x="12" y="196"/>
                </a:cxn>
                <a:cxn ang="0">
                  <a:pos x="16" y="199"/>
                </a:cxn>
                <a:cxn ang="0">
                  <a:pos x="18" y="202"/>
                </a:cxn>
                <a:cxn ang="0">
                  <a:pos x="22" y="205"/>
                </a:cxn>
                <a:cxn ang="0">
                  <a:pos x="25" y="206"/>
                </a:cxn>
                <a:cxn ang="0">
                  <a:pos x="30" y="207"/>
                </a:cxn>
                <a:cxn ang="0">
                  <a:pos x="34" y="209"/>
                </a:cxn>
                <a:cxn ang="0">
                  <a:pos x="40" y="210"/>
                </a:cxn>
                <a:cxn ang="0">
                  <a:pos x="42" y="210"/>
                </a:cxn>
                <a:cxn ang="0">
                  <a:pos x="45" y="210"/>
                </a:cxn>
                <a:cxn ang="0">
                  <a:pos x="48" y="210"/>
                </a:cxn>
                <a:cxn ang="0">
                  <a:pos x="51" y="211"/>
                </a:cxn>
                <a:cxn ang="0">
                  <a:pos x="54" y="210"/>
                </a:cxn>
                <a:cxn ang="0">
                  <a:pos x="58" y="210"/>
                </a:cxn>
                <a:cxn ang="0">
                  <a:pos x="61" y="210"/>
                </a:cxn>
                <a:cxn ang="0">
                  <a:pos x="66" y="210"/>
                </a:cxn>
                <a:cxn ang="0">
                  <a:pos x="69" y="209"/>
                </a:cxn>
                <a:cxn ang="0">
                  <a:pos x="72" y="207"/>
                </a:cxn>
                <a:cxn ang="0">
                  <a:pos x="76" y="206"/>
                </a:cxn>
                <a:cxn ang="0">
                  <a:pos x="81" y="206"/>
                </a:cxn>
                <a:cxn ang="0">
                  <a:pos x="84" y="204"/>
                </a:cxn>
                <a:cxn ang="0">
                  <a:pos x="88" y="203"/>
                </a:cxn>
                <a:cxn ang="0">
                  <a:pos x="94" y="202"/>
                </a:cxn>
                <a:cxn ang="0">
                  <a:pos x="98" y="201"/>
                </a:cxn>
                <a:cxn ang="0">
                  <a:pos x="104" y="197"/>
                </a:cxn>
                <a:cxn ang="0">
                  <a:pos x="108" y="195"/>
                </a:cxn>
                <a:cxn ang="0">
                  <a:pos x="113" y="193"/>
                </a:cxn>
                <a:cxn ang="0">
                  <a:pos x="119" y="191"/>
                </a:cxn>
                <a:cxn ang="0">
                  <a:pos x="124" y="188"/>
                </a:cxn>
                <a:cxn ang="0">
                  <a:pos x="131" y="184"/>
                </a:cxn>
                <a:cxn ang="0">
                  <a:pos x="136" y="181"/>
                </a:cxn>
                <a:cxn ang="0">
                  <a:pos x="143" y="178"/>
                </a:cxn>
                <a:cxn ang="0">
                  <a:pos x="113" y="0"/>
                </a:cxn>
                <a:cxn ang="0">
                  <a:pos x="113" y="0"/>
                </a:cxn>
              </a:cxnLst>
              <a:rect l="0" t="0" r="r" b="b"/>
              <a:pathLst>
                <a:path w="143" h="211">
                  <a:moveTo>
                    <a:pt x="113" y="0"/>
                  </a:moveTo>
                  <a:lnTo>
                    <a:pt x="0" y="174"/>
                  </a:lnTo>
                  <a:lnTo>
                    <a:pt x="0" y="174"/>
                  </a:lnTo>
                  <a:lnTo>
                    <a:pt x="2" y="176"/>
                  </a:lnTo>
                  <a:lnTo>
                    <a:pt x="2" y="179"/>
                  </a:lnTo>
                  <a:lnTo>
                    <a:pt x="4" y="184"/>
                  </a:lnTo>
                  <a:lnTo>
                    <a:pt x="6" y="189"/>
                  </a:lnTo>
                  <a:lnTo>
                    <a:pt x="10" y="194"/>
                  </a:lnTo>
                  <a:lnTo>
                    <a:pt x="12" y="196"/>
                  </a:lnTo>
                  <a:lnTo>
                    <a:pt x="16" y="199"/>
                  </a:lnTo>
                  <a:lnTo>
                    <a:pt x="18" y="202"/>
                  </a:lnTo>
                  <a:lnTo>
                    <a:pt x="22" y="205"/>
                  </a:lnTo>
                  <a:lnTo>
                    <a:pt x="25" y="206"/>
                  </a:lnTo>
                  <a:lnTo>
                    <a:pt x="30" y="207"/>
                  </a:lnTo>
                  <a:lnTo>
                    <a:pt x="34" y="209"/>
                  </a:lnTo>
                  <a:lnTo>
                    <a:pt x="40" y="210"/>
                  </a:lnTo>
                  <a:lnTo>
                    <a:pt x="42" y="210"/>
                  </a:lnTo>
                  <a:lnTo>
                    <a:pt x="45" y="210"/>
                  </a:lnTo>
                  <a:lnTo>
                    <a:pt x="48" y="210"/>
                  </a:lnTo>
                  <a:lnTo>
                    <a:pt x="51" y="211"/>
                  </a:lnTo>
                  <a:lnTo>
                    <a:pt x="54" y="210"/>
                  </a:lnTo>
                  <a:lnTo>
                    <a:pt x="58" y="210"/>
                  </a:lnTo>
                  <a:lnTo>
                    <a:pt x="61" y="210"/>
                  </a:lnTo>
                  <a:lnTo>
                    <a:pt x="66" y="210"/>
                  </a:lnTo>
                  <a:lnTo>
                    <a:pt x="69" y="209"/>
                  </a:lnTo>
                  <a:lnTo>
                    <a:pt x="72" y="207"/>
                  </a:lnTo>
                  <a:lnTo>
                    <a:pt x="76" y="206"/>
                  </a:lnTo>
                  <a:lnTo>
                    <a:pt x="81" y="206"/>
                  </a:lnTo>
                  <a:lnTo>
                    <a:pt x="84" y="204"/>
                  </a:lnTo>
                  <a:lnTo>
                    <a:pt x="88" y="203"/>
                  </a:lnTo>
                  <a:lnTo>
                    <a:pt x="94" y="202"/>
                  </a:lnTo>
                  <a:lnTo>
                    <a:pt x="98" y="201"/>
                  </a:lnTo>
                  <a:lnTo>
                    <a:pt x="104" y="197"/>
                  </a:lnTo>
                  <a:lnTo>
                    <a:pt x="108" y="195"/>
                  </a:lnTo>
                  <a:lnTo>
                    <a:pt x="113" y="193"/>
                  </a:lnTo>
                  <a:lnTo>
                    <a:pt x="119" y="191"/>
                  </a:lnTo>
                  <a:lnTo>
                    <a:pt x="124" y="188"/>
                  </a:lnTo>
                  <a:lnTo>
                    <a:pt x="131" y="184"/>
                  </a:lnTo>
                  <a:lnTo>
                    <a:pt x="136" y="181"/>
                  </a:lnTo>
                  <a:lnTo>
                    <a:pt x="143" y="178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2800" y="2422"/>
              <a:ext cx="201" cy="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109"/>
                </a:cxn>
                <a:cxn ang="0">
                  <a:pos x="95" y="109"/>
                </a:cxn>
                <a:cxn ang="0">
                  <a:pos x="99" y="109"/>
                </a:cxn>
                <a:cxn ang="0">
                  <a:pos x="101" y="108"/>
                </a:cxn>
                <a:cxn ang="0">
                  <a:pos x="105" y="107"/>
                </a:cxn>
                <a:cxn ang="0">
                  <a:pos x="108" y="107"/>
                </a:cxn>
                <a:cxn ang="0">
                  <a:pos x="112" y="107"/>
                </a:cxn>
                <a:cxn ang="0">
                  <a:pos x="117" y="106"/>
                </a:cxn>
                <a:cxn ang="0">
                  <a:pos x="122" y="105"/>
                </a:cxn>
                <a:cxn ang="0">
                  <a:pos x="128" y="104"/>
                </a:cxn>
                <a:cxn ang="0">
                  <a:pos x="133" y="104"/>
                </a:cxn>
                <a:cxn ang="0">
                  <a:pos x="137" y="101"/>
                </a:cxn>
                <a:cxn ang="0">
                  <a:pos x="144" y="100"/>
                </a:cxn>
                <a:cxn ang="0">
                  <a:pos x="149" y="98"/>
                </a:cxn>
                <a:cxn ang="0">
                  <a:pos x="155" y="96"/>
                </a:cxn>
                <a:cxn ang="0">
                  <a:pos x="160" y="94"/>
                </a:cxn>
                <a:cxn ang="0">
                  <a:pos x="164" y="91"/>
                </a:cxn>
                <a:cxn ang="0">
                  <a:pos x="170" y="87"/>
                </a:cxn>
                <a:cxn ang="0">
                  <a:pos x="175" y="85"/>
                </a:cxn>
                <a:cxn ang="0">
                  <a:pos x="180" y="81"/>
                </a:cxn>
                <a:cxn ang="0">
                  <a:pos x="184" y="77"/>
                </a:cxn>
                <a:cxn ang="0">
                  <a:pos x="188" y="72"/>
                </a:cxn>
                <a:cxn ang="0">
                  <a:pos x="193" y="68"/>
                </a:cxn>
                <a:cxn ang="0">
                  <a:pos x="195" y="64"/>
                </a:cxn>
                <a:cxn ang="0">
                  <a:pos x="198" y="58"/>
                </a:cxn>
                <a:cxn ang="0">
                  <a:pos x="199" y="52"/>
                </a:cxn>
                <a:cxn ang="0">
                  <a:pos x="201" y="46"/>
                </a:cxn>
                <a:cxn ang="0">
                  <a:pos x="201" y="42"/>
                </a:cxn>
                <a:cxn ang="0">
                  <a:pos x="201" y="39"/>
                </a:cxn>
                <a:cxn ang="0">
                  <a:pos x="201" y="36"/>
                </a:cxn>
                <a:cxn ang="0">
                  <a:pos x="201" y="32"/>
                </a:cxn>
                <a:cxn ang="0">
                  <a:pos x="201" y="28"/>
                </a:cxn>
                <a:cxn ang="0">
                  <a:pos x="201" y="24"/>
                </a:cxn>
                <a:cxn ang="0">
                  <a:pos x="200" y="21"/>
                </a:cxn>
                <a:cxn ang="0">
                  <a:pos x="200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1" h="109">
                  <a:moveTo>
                    <a:pt x="0" y="0"/>
                  </a:moveTo>
                  <a:lnTo>
                    <a:pt x="94" y="109"/>
                  </a:lnTo>
                  <a:lnTo>
                    <a:pt x="95" y="109"/>
                  </a:lnTo>
                  <a:lnTo>
                    <a:pt x="99" y="109"/>
                  </a:lnTo>
                  <a:lnTo>
                    <a:pt x="101" y="108"/>
                  </a:lnTo>
                  <a:lnTo>
                    <a:pt x="105" y="107"/>
                  </a:lnTo>
                  <a:lnTo>
                    <a:pt x="108" y="107"/>
                  </a:lnTo>
                  <a:lnTo>
                    <a:pt x="112" y="107"/>
                  </a:lnTo>
                  <a:lnTo>
                    <a:pt x="117" y="106"/>
                  </a:lnTo>
                  <a:lnTo>
                    <a:pt x="122" y="105"/>
                  </a:lnTo>
                  <a:lnTo>
                    <a:pt x="128" y="104"/>
                  </a:lnTo>
                  <a:lnTo>
                    <a:pt x="133" y="104"/>
                  </a:lnTo>
                  <a:lnTo>
                    <a:pt x="137" y="101"/>
                  </a:lnTo>
                  <a:lnTo>
                    <a:pt x="144" y="100"/>
                  </a:lnTo>
                  <a:lnTo>
                    <a:pt x="149" y="98"/>
                  </a:lnTo>
                  <a:lnTo>
                    <a:pt x="155" y="96"/>
                  </a:lnTo>
                  <a:lnTo>
                    <a:pt x="160" y="94"/>
                  </a:lnTo>
                  <a:lnTo>
                    <a:pt x="164" y="91"/>
                  </a:lnTo>
                  <a:lnTo>
                    <a:pt x="170" y="87"/>
                  </a:lnTo>
                  <a:lnTo>
                    <a:pt x="175" y="85"/>
                  </a:lnTo>
                  <a:lnTo>
                    <a:pt x="180" y="81"/>
                  </a:lnTo>
                  <a:lnTo>
                    <a:pt x="184" y="77"/>
                  </a:lnTo>
                  <a:lnTo>
                    <a:pt x="188" y="72"/>
                  </a:lnTo>
                  <a:lnTo>
                    <a:pt x="193" y="68"/>
                  </a:lnTo>
                  <a:lnTo>
                    <a:pt x="195" y="64"/>
                  </a:lnTo>
                  <a:lnTo>
                    <a:pt x="198" y="58"/>
                  </a:lnTo>
                  <a:lnTo>
                    <a:pt x="199" y="52"/>
                  </a:lnTo>
                  <a:lnTo>
                    <a:pt x="201" y="46"/>
                  </a:lnTo>
                  <a:lnTo>
                    <a:pt x="201" y="42"/>
                  </a:lnTo>
                  <a:lnTo>
                    <a:pt x="201" y="39"/>
                  </a:lnTo>
                  <a:lnTo>
                    <a:pt x="201" y="36"/>
                  </a:lnTo>
                  <a:lnTo>
                    <a:pt x="201" y="32"/>
                  </a:lnTo>
                  <a:lnTo>
                    <a:pt x="201" y="28"/>
                  </a:lnTo>
                  <a:lnTo>
                    <a:pt x="201" y="24"/>
                  </a:lnTo>
                  <a:lnTo>
                    <a:pt x="200" y="21"/>
                  </a:lnTo>
                  <a:lnTo>
                    <a:pt x="20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123" y="2137"/>
              <a:ext cx="166" cy="220"/>
            </a:xfrm>
            <a:custGeom>
              <a:avLst/>
              <a:gdLst/>
              <a:ahLst/>
              <a:cxnLst>
                <a:cxn ang="0">
                  <a:pos x="114" y="1"/>
                </a:cxn>
                <a:cxn ang="0">
                  <a:pos x="105" y="6"/>
                </a:cxn>
                <a:cxn ang="0">
                  <a:pos x="96" y="11"/>
                </a:cxn>
                <a:cxn ang="0">
                  <a:pos x="85" y="18"/>
                </a:cxn>
                <a:cxn ang="0">
                  <a:pos x="74" y="26"/>
                </a:cxn>
                <a:cxn ang="0">
                  <a:pos x="65" y="34"/>
                </a:cxn>
                <a:cxn ang="0">
                  <a:pos x="58" y="38"/>
                </a:cxn>
                <a:cxn ang="0">
                  <a:pos x="50" y="47"/>
                </a:cxn>
                <a:cxn ang="0">
                  <a:pos x="40" y="56"/>
                </a:cxn>
                <a:cxn ang="0">
                  <a:pos x="34" y="62"/>
                </a:cxn>
                <a:cxn ang="0">
                  <a:pos x="28" y="69"/>
                </a:cxn>
                <a:cxn ang="0">
                  <a:pos x="23" y="76"/>
                </a:cxn>
                <a:cxn ang="0">
                  <a:pos x="18" y="82"/>
                </a:cxn>
                <a:cxn ang="0">
                  <a:pos x="13" y="90"/>
                </a:cxn>
                <a:cxn ang="0">
                  <a:pos x="9" y="97"/>
                </a:cxn>
                <a:cxn ang="0">
                  <a:pos x="6" y="105"/>
                </a:cxn>
                <a:cxn ang="0">
                  <a:pos x="3" y="112"/>
                </a:cxn>
                <a:cxn ang="0">
                  <a:pos x="1" y="120"/>
                </a:cxn>
                <a:cxn ang="0">
                  <a:pos x="1" y="127"/>
                </a:cxn>
                <a:cxn ang="0">
                  <a:pos x="0" y="136"/>
                </a:cxn>
                <a:cxn ang="0">
                  <a:pos x="1" y="144"/>
                </a:cxn>
                <a:cxn ang="0">
                  <a:pos x="2" y="152"/>
                </a:cxn>
                <a:cxn ang="0">
                  <a:pos x="5" y="161"/>
                </a:cxn>
                <a:cxn ang="0">
                  <a:pos x="9" y="170"/>
                </a:cxn>
                <a:cxn ang="0">
                  <a:pos x="16" y="179"/>
                </a:cxn>
                <a:cxn ang="0">
                  <a:pos x="25" y="190"/>
                </a:cxn>
                <a:cxn ang="0">
                  <a:pos x="33" y="200"/>
                </a:cxn>
                <a:cxn ang="0">
                  <a:pos x="43" y="206"/>
                </a:cxn>
                <a:cxn ang="0">
                  <a:pos x="53" y="213"/>
                </a:cxn>
                <a:cxn ang="0">
                  <a:pos x="63" y="216"/>
                </a:cxn>
                <a:cxn ang="0">
                  <a:pos x="72" y="218"/>
                </a:cxn>
                <a:cxn ang="0">
                  <a:pos x="82" y="219"/>
                </a:cxn>
                <a:cxn ang="0">
                  <a:pos x="74" y="164"/>
                </a:cxn>
                <a:cxn ang="0">
                  <a:pos x="39" y="86"/>
                </a:cxn>
                <a:cxn ang="0">
                  <a:pos x="116" y="0"/>
                </a:cxn>
              </a:cxnLst>
              <a:rect l="0" t="0" r="r" b="b"/>
              <a:pathLst>
                <a:path w="166" h="220">
                  <a:moveTo>
                    <a:pt x="116" y="0"/>
                  </a:moveTo>
                  <a:lnTo>
                    <a:pt x="114" y="1"/>
                  </a:lnTo>
                  <a:lnTo>
                    <a:pt x="109" y="3"/>
                  </a:lnTo>
                  <a:lnTo>
                    <a:pt x="105" y="6"/>
                  </a:lnTo>
                  <a:lnTo>
                    <a:pt x="100" y="9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85" y="18"/>
                  </a:lnTo>
                  <a:lnTo>
                    <a:pt x="80" y="22"/>
                  </a:lnTo>
                  <a:lnTo>
                    <a:pt x="74" y="26"/>
                  </a:lnTo>
                  <a:lnTo>
                    <a:pt x="69" y="31"/>
                  </a:lnTo>
                  <a:lnTo>
                    <a:pt x="65" y="34"/>
                  </a:lnTo>
                  <a:lnTo>
                    <a:pt x="61" y="36"/>
                  </a:lnTo>
                  <a:lnTo>
                    <a:pt x="58" y="38"/>
                  </a:lnTo>
                  <a:lnTo>
                    <a:pt x="56" y="41"/>
                  </a:lnTo>
                  <a:lnTo>
                    <a:pt x="50" y="47"/>
                  </a:lnTo>
                  <a:lnTo>
                    <a:pt x="44" y="53"/>
                  </a:lnTo>
                  <a:lnTo>
                    <a:pt x="40" y="56"/>
                  </a:lnTo>
                  <a:lnTo>
                    <a:pt x="36" y="59"/>
                  </a:lnTo>
                  <a:lnTo>
                    <a:pt x="34" y="62"/>
                  </a:lnTo>
                  <a:lnTo>
                    <a:pt x="31" y="65"/>
                  </a:lnTo>
                  <a:lnTo>
                    <a:pt x="28" y="69"/>
                  </a:lnTo>
                  <a:lnTo>
                    <a:pt x="26" y="72"/>
                  </a:lnTo>
                  <a:lnTo>
                    <a:pt x="23" y="76"/>
                  </a:lnTo>
                  <a:lnTo>
                    <a:pt x="20" y="79"/>
                  </a:lnTo>
                  <a:lnTo>
                    <a:pt x="18" y="82"/>
                  </a:lnTo>
                  <a:lnTo>
                    <a:pt x="16" y="86"/>
                  </a:lnTo>
                  <a:lnTo>
                    <a:pt x="13" y="90"/>
                  </a:lnTo>
                  <a:lnTo>
                    <a:pt x="12" y="93"/>
                  </a:lnTo>
                  <a:lnTo>
                    <a:pt x="9" y="97"/>
                  </a:lnTo>
                  <a:lnTo>
                    <a:pt x="8" y="100"/>
                  </a:lnTo>
                  <a:lnTo>
                    <a:pt x="6" y="105"/>
                  </a:lnTo>
                  <a:lnTo>
                    <a:pt x="5" y="109"/>
                  </a:lnTo>
                  <a:lnTo>
                    <a:pt x="3" y="112"/>
                  </a:lnTo>
                  <a:lnTo>
                    <a:pt x="2" y="116"/>
                  </a:lnTo>
                  <a:lnTo>
                    <a:pt x="1" y="120"/>
                  </a:lnTo>
                  <a:lnTo>
                    <a:pt x="1" y="124"/>
                  </a:lnTo>
                  <a:lnTo>
                    <a:pt x="1" y="127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1" y="140"/>
                  </a:lnTo>
                  <a:lnTo>
                    <a:pt x="1" y="144"/>
                  </a:lnTo>
                  <a:lnTo>
                    <a:pt x="2" y="148"/>
                  </a:lnTo>
                  <a:lnTo>
                    <a:pt x="2" y="152"/>
                  </a:lnTo>
                  <a:lnTo>
                    <a:pt x="4" y="157"/>
                  </a:lnTo>
                  <a:lnTo>
                    <a:pt x="5" y="161"/>
                  </a:lnTo>
                  <a:lnTo>
                    <a:pt x="7" y="165"/>
                  </a:lnTo>
                  <a:lnTo>
                    <a:pt x="9" y="170"/>
                  </a:lnTo>
                  <a:lnTo>
                    <a:pt x="12" y="174"/>
                  </a:lnTo>
                  <a:lnTo>
                    <a:pt x="16" y="179"/>
                  </a:lnTo>
                  <a:lnTo>
                    <a:pt x="20" y="186"/>
                  </a:lnTo>
                  <a:lnTo>
                    <a:pt x="25" y="190"/>
                  </a:lnTo>
                  <a:lnTo>
                    <a:pt x="29" y="195"/>
                  </a:lnTo>
                  <a:lnTo>
                    <a:pt x="33" y="200"/>
                  </a:lnTo>
                  <a:lnTo>
                    <a:pt x="38" y="204"/>
                  </a:lnTo>
                  <a:lnTo>
                    <a:pt x="43" y="206"/>
                  </a:lnTo>
                  <a:lnTo>
                    <a:pt x="47" y="209"/>
                  </a:lnTo>
                  <a:lnTo>
                    <a:pt x="53" y="213"/>
                  </a:lnTo>
                  <a:lnTo>
                    <a:pt x="57" y="215"/>
                  </a:lnTo>
                  <a:lnTo>
                    <a:pt x="63" y="216"/>
                  </a:lnTo>
                  <a:lnTo>
                    <a:pt x="67" y="217"/>
                  </a:lnTo>
                  <a:lnTo>
                    <a:pt x="72" y="218"/>
                  </a:lnTo>
                  <a:lnTo>
                    <a:pt x="77" y="219"/>
                  </a:lnTo>
                  <a:lnTo>
                    <a:pt x="82" y="219"/>
                  </a:lnTo>
                  <a:lnTo>
                    <a:pt x="86" y="220"/>
                  </a:lnTo>
                  <a:lnTo>
                    <a:pt x="74" y="164"/>
                  </a:lnTo>
                  <a:lnTo>
                    <a:pt x="44" y="182"/>
                  </a:lnTo>
                  <a:lnTo>
                    <a:pt x="39" y="86"/>
                  </a:lnTo>
                  <a:lnTo>
                    <a:pt x="166" y="34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Freeform 40"/>
            <p:cNvSpPr>
              <a:spLocks/>
            </p:cNvSpPr>
            <p:nvPr/>
          </p:nvSpPr>
          <p:spPr bwMode="auto">
            <a:xfrm>
              <a:off x="2217" y="2173"/>
              <a:ext cx="168" cy="222"/>
            </a:xfrm>
            <a:custGeom>
              <a:avLst/>
              <a:gdLst/>
              <a:ahLst/>
              <a:cxnLst>
                <a:cxn ang="0">
                  <a:pos x="89" y="1"/>
                </a:cxn>
                <a:cxn ang="0">
                  <a:pos x="81" y="7"/>
                </a:cxn>
                <a:cxn ang="0">
                  <a:pos x="74" y="14"/>
                </a:cxn>
                <a:cxn ang="0">
                  <a:pos x="64" y="22"/>
                </a:cxn>
                <a:cxn ang="0">
                  <a:pos x="54" y="33"/>
                </a:cxn>
                <a:cxn ang="0">
                  <a:pos x="44" y="45"/>
                </a:cxn>
                <a:cxn ang="0">
                  <a:pos x="36" y="55"/>
                </a:cxn>
                <a:cxn ang="0">
                  <a:pos x="31" y="62"/>
                </a:cxn>
                <a:cxn ang="0">
                  <a:pos x="26" y="70"/>
                </a:cxn>
                <a:cxn ang="0">
                  <a:pos x="21" y="76"/>
                </a:cxn>
                <a:cxn ang="0">
                  <a:pos x="16" y="84"/>
                </a:cxn>
                <a:cxn ang="0">
                  <a:pos x="13" y="91"/>
                </a:cxn>
                <a:cxn ang="0">
                  <a:pos x="9" y="99"/>
                </a:cxn>
                <a:cxn ang="0">
                  <a:pos x="5" y="108"/>
                </a:cxn>
                <a:cxn ang="0">
                  <a:pos x="3" y="115"/>
                </a:cxn>
                <a:cxn ang="0">
                  <a:pos x="1" y="123"/>
                </a:cxn>
                <a:cxn ang="0">
                  <a:pos x="0" y="131"/>
                </a:cxn>
                <a:cxn ang="0">
                  <a:pos x="0" y="139"/>
                </a:cxn>
                <a:cxn ang="0">
                  <a:pos x="0" y="146"/>
                </a:cxn>
                <a:cxn ang="0">
                  <a:pos x="1" y="155"/>
                </a:cxn>
                <a:cxn ang="0">
                  <a:pos x="3" y="163"/>
                </a:cxn>
                <a:cxn ang="0">
                  <a:pos x="6" y="170"/>
                </a:cxn>
                <a:cxn ang="0">
                  <a:pos x="10" y="178"/>
                </a:cxn>
                <a:cxn ang="0">
                  <a:pos x="16" y="186"/>
                </a:cxn>
                <a:cxn ang="0">
                  <a:pos x="23" y="193"/>
                </a:cxn>
                <a:cxn ang="0">
                  <a:pos x="29" y="199"/>
                </a:cxn>
                <a:cxn ang="0">
                  <a:pos x="36" y="205"/>
                </a:cxn>
                <a:cxn ang="0">
                  <a:pos x="42" y="209"/>
                </a:cxn>
                <a:cxn ang="0">
                  <a:pos x="49" y="213"/>
                </a:cxn>
                <a:cxn ang="0">
                  <a:pos x="55" y="216"/>
                </a:cxn>
                <a:cxn ang="0">
                  <a:pos x="62" y="218"/>
                </a:cxn>
                <a:cxn ang="0">
                  <a:pos x="68" y="220"/>
                </a:cxn>
                <a:cxn ang="0">
                  <a:pos x="78" y="221"/>
                </a:cxn>
                <a:cxn ang="0">
                  <a:pos x="87" y="221"/>
                </a:cxn>
                <a:cxn ang="0">
                  <a:pos x="93" y="221"/>
                </a:cxn>
                <a:cxn ang="0">
                  <a:pos x="102" y="219"/>
                </a:cxn>
                <a:cxn ang="0">
                  <a:pos x="114" y="217"/>
                </a:cxn>
                <a:cxn ang="0">
                  <a:pos x="125" y="211"/>
                </a:cxn>
                <a:cxn ang="0">
                  <a:pos x="134" y="206"/>
                </a:cxn>
                <a:cxn ang="0">
                  <a:pos x="143" y="200"/>
                </a:cxn>
                <a:cxn ang="0">
                  <a:pos x="151" y="196"/>
                </a:cxn>
                <a:cxn ang="0">
                  <a:pos x="159" y="189"/>
                </a:cxn>
                <a:cxn ang="0">
                  <a:pos x="167" y="182"/>
                </a:cxn>
                <a:cxn ang="0">
                  <a:pos x="47" y="171"/>
                </a:cxn>
                <a:cxn ang="0">
                  <a:pos x="145" y="22"/>
                </a:cxn>
                <a:cxn ang="0">
                  <a:pos x="91" y="0"/>
                </a:cxn>
              </a:cxnLst>
              <a:rect l="0" t="0" r="r" b="b"/>
              <a:pathLst>
                <a:path w="168" h="222">
                  <a:moveTo>
                    <a:pt x="91" y="0"/>
                  </a:moveTo>
                  <a:lnTo>
                    <a:pt x="89" y="1"/>
                  </a:lnTo>
                  <a:lnTo>
                    <a:pt x="85" y="5"/>
                  </a:lnTo>
                  <a:lnTo>
                    <a:pt x="81" y="7"/>
                  </a:lnTo>
                  <a:lnTo>
                    <a:pt x="78" y="11"/>
                  </a:lnTo>
                  <a:lnTo>
                    <a:pt x="74" y="14"/>
                  </a:lnTo>
                  <a:lnTo>
                    <a:pt x="69" y="18"/>
                  </a:lnTo>
                  <a:lnTo>
                    <a:pt x="64" y="22"/>
                  </a:lnTo>
                  <a:lnTo>
                    <a:pt x="60" y="28"/>
                  </a:lnTo>
                  <a:lnTo>
                    <a:pt x="54" y="33"/>
                  </a:lnTo>
                  <a:lnTo>
                    <a:pt x="50" y="40"/>
                  </a:lnTo>
                  <a:lnTo>
                    <a:pt x="44" y="45"/>
                  </a:lnTo>
                  <a:lnTo>
                    <a:pt x="39" y="52"/>
                  </a:lnTo>
                  <a:lnTo>
                    <a:pt x="36" y="55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9" y="66"/>
                  </a:lnTo>
                  <a:lnTo>
                    <a:pt x="26" y="70"/>
                  </a:lnTo>
                  <a:lnTo>
                    <a:pt x="24" y="73"/>
                  </a:lnTo>
                  <a:lnTo>
                    <a:pt x="21" y="76"/>
                  </a:lnTo>
                  <a:lnTo>
                    <a:pt x="20" y="81"/>
                  </a:lnTo>
                  <a:lnTo>
                    <a:pt x="16" y="84"/>
                  </a:lnTo>
                  <a:lnTo>
                    <a:pt x="15" y="88"/>
                  </a:lnTo>
                  <a:lnTo>
                    <a:pt x="13" y="91"/>
                  </a:lnTo>
                  <a:lnTo>
                    <a:pt x="12" y="96"/>
                  </a:lnTo>
                  <a:lnTo>
                    <a:pt x="9" y="99"/>
                  </a:lnTo>
                  <a:lnTo>
                    <a:pt x="8" y="103"/>
                  </a:lnTo>
                  <a:lnTo>
                    <a:pt x="5" y="108"/>
                  </a:lnTo>
                  <a:lnTo>
                    <a:pt x="4" y="111"/>
                  </a:lnTo>
                  <a:lnTo>
                    <a:pt x="3" y="115"/>
                  </a:lnTo>
                  <a:lnTo>
                    <a:pt x="2" y="118"/>
                  </a:lnTo>
                  <a:lnTo>
                    <a:pt x="1" y="123"/>
                  </a:lnTo>
                  <a:lnTo>
                    <a:pt x="1" y="127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3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1" y="155"/>
                  </a:lnTo>
                  <a:lnTo>
                    <a:pt x="3" y="159"/>
                  </a:lnTo>
                  <a:lnTo>
                    <a:pt x="3" y="163"/>
                  </a:lnTo>
                  <a:lnTo>
                    <a:pt x="5" y="167"/>
                  </a:lnTo>
                  <a:lnTo>
                    <a:pt x="6" y="170"/>
                  </a:lnTo>
                  <a:lnTo>
                    <a:pt x="9" y="175"/>
                  </a:lnTo>
                  <a:lnTo>
                    <a:pt x="10" y="178"/>
                  </a:lnTo>
                  <a:lnTo>
                    <a:pt x="13" y="182"/>
                  </a:lnTo>
                  <a:lnTo>
                    <a:pt x="16" y="186"/>
                  </a:lnTo>
                  <a:lnTo>
                    <a:pt x="20" y="190"/>
                  </a:lnTo>
                  <a:lnTo>
                    <a:pt x="23" y="193"/>
                  </a:lnTo>
                  <a:lnTo>
                    <a:pt x="26" y="196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6" y="205"/>
                  </a:lnTo>
                  <a:lnTo>
                    <a:pt x="39" y="207"/>
                  </a:lnTo>
                  <a:lnTo>
                    <a:pt x="42" y="209"/>
                  </a:lnTo>
                  <a:lnTo>
                    <a:pt x="46" y="211"/>
                  </a:lnTo>
                  <a:lnTo>
                    <a:pt x="49" y="213"/>
                  </a:lnTo>
                  <a:lnTo>
                    <a:pt x="52" y="214"/>
                  </a:lnTo>
                  <a:lnTo>
                    <a:pt x="55" y="216"/>
                  </a:lnTo>
                  <a:lnTo>
                    <a:pt x="59" y="218"/>
                  </a:lnTo>
                  <a:lnTo>
                    <a:pt x="62" y="218"/>
                  </a:lnTo>
                  <a:lnTo>
                    <a:pt x="65" y="219"/>
                  </a:lnTo>
                  <a:lnTo>
                    <a:pt x="68" y="220"/>
                  </a:lnTo>
                  <a:lnTo>
                    <a:pt x="72" y="221"/>
                  </a:lnTo>
                  <a:lnTo>
                    <a:pt x="78" y="221"/>
                  </a:lnTo>
                  <a:lnTo>
                    <a:pt x="84" y="222"/>
                  </a:lnTo>
                  <a:lnTo>
                    <a:pt x="87" y="221"/>
                  </a:lnTo>
                  <a:lnTo>
                    <a:pt x="90" y="221"/>
                  </a:lnTo>
                  <a:lnTo>
                    <a:pt x="93" y="221"/>
                  </a:lnTo>
                  <a:lnTo>
                    <a:pt x="97" y="221"/>
                  </a:lnTo>
                  <a:lnTo>
                    <a:pt x="102" y="219"/>
                  </a:lnTo>
                  <a:lnTo>
                    <a:pt x="108" y="218"/>
                  </a:lnTo>
                  <a:lnTo>
                    <a:pt x="114" y="217"/>
                  </a:lnTo>
                  <a:lnTo>
                    <a:pt x="119" y="214"/>
                  </a:lnTo>
                  <a:lnTo>
                    <a:pt x="125" y="211"/>
                  </a:lnTo>
                  <a:lnTo>
                    <a:pt x="129" y="209"/>
                  </a:lnTo>
                  <a:lnTo>
                    <a:pt x="134" y="206"/>
                  </a:lnTo>
                  <a:lnTo>
                    <a:pt x="139" y="204"/>
                  </a:lnTo>
                  <a:lnTo>
                    <a:pt x="143" y="200"/>
                  </a:lnTo>
                  <a:lnTo>
                    <a:pt x="148" y="198"/>
                  </a:lnTo>
                  <a:lnTo>
                    <a:pt x="151" y="196"/>
                  </a:lnTo>
                  <a:lnTo>
                    <a:pt x="154" y="194"/>
                  </a:lnTo>
                  <a:lnTo>
                    <a:pt x="159" y="189"/>
                  </a:lnTo>
                  <a:lnTo>
                    <a:pt x="164" y="185"/>
                  </a:lnTo>
                  <a:lnTo>
                    <a:pt x="167" y="182"/>
                  </a:lnTo>
                  <a:lnTo>
                    <a:pt x="168" y="181"/>
                  </a:lnTo>
                  <a:lnTo>
                    <a:pt x="47" y="171"/>
                  </a:lnTo>
                  <a:lnTo>
                    <a:pt x="39" y="99"/>
                  </a:lnTo>
                  <a:lnTo>
                    <a:pt x="145" y="22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7" name="Freeform 41"/>
            <p:cNvSpPr>
              <a:spLocks/>
            </p:cNvSpPr>
            <p:nvPr/>
          </p:nvSpPr>
          <p:spPr bwMode="auto">
            <a:xfrm>
              <a:off x="2037" y="2092"/>
              <a:ext cx="166" cy="219"/>
            </a:xfrm>
            <a:custGeom>
              <a:avLst/>
              <a:gdLst/>
              <a:ahLst/>
              <a:cxnLst>
                <a:cxn ang="0">
                  <a:pos x="114" y="1"/>
                </a:cxn>
                <a:cxn ang="0">
                  <a:pos x="105" y="5"/>
                </a:cxn>
                <a:cxn ang="0">
                  <a:pos x="96" y="11"/>
                </a:cxn>
                <a:cxn ang="0">
                  <a:pos x="86" y="18"/>
                </a:cxn>
                <a:cxn ang="0">
                  <a:pos x="74" y="26"/>
                </a:cxn>
                <a:cxn ang="0">
                  <a:pos x="65" y="33"/>
                </a:cxn>
                <a:cxn ang="0">
                  <a:pos x="58" y="38"/>
                </a:cxn>
                <a:cxn ang="0">
                  <a:pos x="49" y="46"/>
                </a:cxn>
                <a:cxn ang="0">
                  <a:pos x="37" y="58"/>
                </a:cxn>
                <a:cxn ang="0">
                  <a:pos x="28" y="69"/>
                </a:cxn>
                <a:cxn ang="0">
                  <a:pos x="23" y="75"/>
                </a:cxn>
                <a:cxn ang="0">
                  <a:pos x="18" y="82"/>
                </a:cxn>
                <a:cxn ang="0">
                  <a:pos x="13" y="89"/>
                </a:cxn>
                <a:cxn ang="0">
                  <a:pos x="10" y="96"/>
                </a:cxn>
                <a:cxn ang="0">
                  <a:pos x="6" y="104"/>
                </a:cxn>
                <a:cxn ang="0">
                  <a:pos x="3" y="111"/>
                </a:cxn>
                <a:cxn ang="0">
                  <a:pos x="1" y="120"/>
                </a:cxn>
                <a:cxn ang="0">
                  <a:pos x="1" y="127"/>
                </a:cxn>
                <a:cxn ang="0">
                  <a:pos x="0" y="136"/>
                </a:cxn>
                <a:cxn ang="0">
                  <a:pos x="1" y="143"/>
                </a:cxn>
                <a:cxn ang="0">
                  <a:pos x="2" y="152"/>
                </a:cxn>
                <a:cxn ang="0">
                  <a:pos x="5" y="161"/>
                </a:cxn>
                <a:cxn ang="0">
                  <a:pos x="10" y="169"/>
                </a:cxn>
                <a:cxn ang="0">
                  <a:pos x="16" y="180"/>
                </a:cxn>
                <a:cxn ang="0">
                  <a:pos x="24" y="191"/>
                </a:cxn>
                <a:cxn ang="0">
                  <a:pos x="34" y="199"/>
                </a:cxn>
                <a:cxn ang="0">
                  <a:pos x="42" y="207"/>
                </a:cxn>
                <a:cxn ang="0">
                  <a:pos x="53" y="212"/>
                </a:cxn>
                <a:cxn ang="0">
                  <a:pos x="62" y="216"/>
                </a:cxn>
                <a:cxn ang="0">
                  <a:pos x="73" y="218"/>
                </a:cxn>
                <a:cxn ang="0">
                  <a:pos x="82" y="218"/>
                </a:cxn>
                <a:cxn ang="0">
                  <a:pos x="74" y="164"/>
                </a:cxn>
                <a:cxn ang="0">
                  <a:pos x="37" y="87"/>
                </a:cxn>
                <a:cxn ang="0">
                  <a:pos x="116" y="0"/>
                </a:cxn>
              </a:cxnLst>
              <a:rect l="0" t="0" r="r" b="b"/>
              <a:pathLst>
                <a:path w="166" h="219">
                  <a:moveTo>
                    <a:pt x="116" y="0"/>
                  </a:moveTo>
                  <a:lnTo>
                    <a:pt x="114" y="1"/>
                  </a:lnTo>
                  <a:lnTo>
                    <a:pt x="109" y="3"/>
                  </a:lnTo>
                  <a:lnTo>
                    <a:pt x="105" y="5"/>
                  </a:lnTo>
                  <a:lnTo>
                    <a:pt x="101" y="8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86" y="18"/>
                  </a:lnTo>
                  <a:lnTo>
                    <a:pt x="80" y="21"/>
                  </a:lnTo>
                  <a:lnTo>
                    <a:pt x="74" y="26"/>
                  </a:lnTo>
                  <a:lnTo>
                    <a:pt x="68" y="31"/>
                  </a:lnTo>
                  <a:lnTo>
                    <a:pt x="65" y="33"/>
                  </a:lnTo>
                  <a:lnTo>
                    <a:pt x="62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49" y="46"/>
                  </a:lnTo>
                  <a:lnTo>
                    <a:pt x="43" y="53"/>
                  </a:lnTo>
                  <a:lnTo>
                    <a:pt x="37" y="58"/>
                  </a:lnTo>
                  <a:lnTo>
                    <a:pt x="31" y="65"/>
                  </a:lnTo>
                  <a:lnTo>
                    <a:pt x="28" y="69"/>
                  </a:lnTo>
                  <a:lnTo>
                    <a:pt x="25" y="72"/>
                  </a:lnTo>
                  <a:lnTo>
                    <a:pt x="23" y="75"/>
                  </a:lnTo>
                  <a:lnTo>
                    <a:pt x="21" y="79"/>
                  </a:lnTo>
                  <a:lnTo>
                    <a:pt x="18" y="82"/>
                  </a:lnTo>
                  <a:lnTo>
                    <a:pt x="16" y="86"/>
                  </a:lnTo>
                  <a:lnTo>
                    <a:pt x="13" y="89"/>
                  </a:lnTo>
                  <a:lnTo>
                    <a:pt x="12" y="93"/>
                  </a:lnTo>
                  <a:lnTo>
                    <a:pt x="10" y="96"/>
                  </a:lnTo>
                  <a:lnTo>
                    <a:pt x="7" y="100"/>
                  </a:lnTo>
                  <a:lnTo>
                    <a:pt x="6" y="104"/>
                  </a:lnTo>
                  <a:lnTo>
                    <a:pt x="5" y="108"/>
                  </a:lnTo>
                  <a:lnTo>
                    <a:pt x="3" y="111"/>
                  </a:lnTo>
                  <a:lnTo>
                    <a:pt x="2" y="115"/>
                  </a:lnTo>
                  <a:lnTo>
                    <a:pt x="1" y="120"/>
                  </a:lnTo>
                  <a:lnTo>
                    <a:pt x="1" y="124"/>
                  </a:lnTo>
                  <a:lnTo>
                    <a:pt x="1" y="127"/>
                  </a:lnTo>
                  <a:lnTo>
                    <a:pt x="0" y="131"/>
                  </a:lnTo>
                  <a:lnTo>
                    <a:pt x="0" y="136"/>
                  </a:lnTo>
                  <a:lnTo>
                    <a:pt x="1" y="140"/>
                  </a:lnTo>
                  <a:lnTo>
                    <a:pt x="1" y="143"/>
                  </a:lnTo>
                  <a:lnTo>
                    <a:pt x="2" y="148"/>
                  </a:lnTo>
                  <a:lnTo>
                    <a:pt x="2" y="152"/>
                  </a:lnTo>
                  <a:lnTo>
                    <a:pt x="4" y="156"/>
                  </a:lnTo>
                  <a:lnTo>
                    <a:pt x="5" y="161"/>
                  </a:lnTo>
                  <a:lnTo>
                    <a:pt x="7" y="165"/>
                  </a:lnTo>
                  <a:lnTo>
                    <a:pt x="10" y="169"/>
                  </a:lnTo>
                  <a:lnTo>
                    <a:pt x="12" y="174"/>
                  </a:lnTo>
                  <a:lnTo>
                    <a:pt x="16" y="180"/>
                  </a:lnTo>
                  <a:lnTo>
                    <a:pt x="21" y="185"/>
                  </a:lnTo>
                  <a:lnTo>
                    <a:pt x="24" y="191"/>
                  </a:lnTo>
                  <a:lnTo>
                    <a:pt x="29" y="196"/>
                  </a:lnTo>
                  <a:lnTo>
                    <a:pt x="34" y="199"/>
                  </a:lnTo>
                  <a:lnTo>
                    <a:pt x="38" y="204"/>
                  </a:lnTo>
                  <a:lnTo>
                    <a:pt x="42" y="207"/>
                  </a:lnTo>
                  <a:lnTo>
                    <a:pt x="48" y="210"/>
                  </a:lnTo>
                  <a:lnTo>
                    <a:pt x="53" y="212"/>
                  </a:lnTo>
                  <a:lnTo>
                    <a:pt x="57" y="215"/>
                  </a:lnTo>
                  <a:lnTo>
                    <a:pt x="62" y="216"/>
                  </a:lnTo>
                  <a:lnTo>
                    <a:pt x="67" y="217"/>
                  </a:lnTo>
                  <a:lnTo>
                    <a:pt x="73" y="218"/>
                  </a:lnTo>
                  <a:lnTo>
                    <a:pt x="77" y="218"/>
                  </a:lnTo>
                  <a:lnTo>
                    <a:pt x="82" y="218"/>
                  </a:lnTo>
                  <a:lnTo>
                    <a:pt x="87" y="219"/>
                  </a:lnTo>
                  <a:lnTo>
                    <a:pt x="74" y="164"/>
                  </a:lnTo>
                  <a:lnTo>
                    <a:pt x="39" y="175"/>
                  </a:lnTo>
                  <a:lnTo>
                    <a:pt x="37" y="87"/>
                  </a:lnTo>
                  <a:lnTo>
                    <a:pt x="166" y="33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8" name="Freeform 42"/>
            <p:cNvSpPr>
              <a:spLocks/>
            </p:cNvSpPr>
            <p:nvPr/>
          </p:nvSpPr>
          <p:spPr bwMode="auto">
            <a:xfrm>
              <a:off x="2508" y="1770"/>
              <a:ext cx="211" cy="176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1" y="121"/>
                </a:cxn>
                <a:cxn ang="0">
                  <a:pos x="4" y="114"/>
                </a:cxn>
                <a:cxn ang="0">
                  <a:pos x="8" y="105"/>
                </a:cxn>
                <a:cxn ang="0">
                  <a:pos x="15" y="94"/>
                </a:cxn>
                <a:cxn ang="0">
                  <a:pos x="20" y="84"/>
                </a:cxn>
                <a:cxn ang="0">
                  <a:pos x="25" y="78"/>
                </a:cxn>
                <a:cxn ang="0">
                  <a:pos x="29" y="71"/>
                </a:cxn>
                <a:cxn ang="0">
                  <a:pos x="33" y="65"/>
                </a:cxn>
                <a:cxn ang="0">
                  <a:pos x="39" y="59"/>
                </a:cxn>
                <a:cxn ang="0">
                  <a:pos x="44" y="52"/>
                </a:cxn>
                <a:cxn ang="0">
                  <a:pos x="50" y="46"/>
                </a:cxn>
                <a:cxn ang="0">
                  <a:pos x="56" y="39"/>
                </a:cxn>
                <a:cxn ang="0">
                  <a:pos x="62" y="33"/>
                </a:cxn>
                <a:cxn ang="0">
                  <a:pos x="68" y="27"/>
                </a:cxn>
                <a:cxn ang="0">
                  <a:pos x="75" y="22"/>
                </a:cxn>
                <a:cxn ang="0">
                  <a:pos x="81" y="16"/>
                </a:cxn>
                <a:cxn ang="0">
                  <a:pos x="89" y="12"/>
                </a:cxn>
                <a:cxn ang="0">
                  <a:pos x="95" y="9"/>
                </a:cxn>
                <a:cxn ang="0">
                  <a:pos x="103" y="6"/>
                </a:cxn>
                <a:cxn ang="0">
                  <a:pos x="110" y="3"/>
                </a:cxn>
                <a:cxn ang="0">
                  <a:pos x="117" y="1"/>
                </a:cxn>
                <a:cxn ang="0">
                  <a:pos x="126" y="0"/>
                </a:cxn>
                <a:cxn ang="0">
                  <a:pos x="133" y="1"/>
                </a:cxn>
                <a:cxn ang="0">
                  <a:pos x="142" y="2"/>
                </a:cxn>
                <a:cxn ang="0">
                  <a:pos x="149" y="5"/>
                </a:cxn>
                <a:cxn ang="0">
                  <a:pos x="158" y="9"/>
                </a:cxn>
                <a:cxn ang="0">
                  <a:pos x="169" y="15"/>
                </a:cxn>
                <a:cxn ang="0">
                  <a:pos x="180" y="23"/>
                </a:cxn>
                <a:cxn ang="0">
                  <a:pos x="188" y="33"/>
                </a:cxn>
                <a:cxn ang="0">
                  <a:pos x="196" y="42"/>
                </a:cxn>
                <a:cxn ang="0">
                  <a:pos x="203" y="52"/>
                </a:cxn>
                <a:cxn ang="0">
                  <a:pos x="206" y="61"/>
                </a:cxn>
                <a:cxn ang="0">
                  <a:pos x="208" y="70"/>
                </a:cxn>
                <a:cxn ang="0">
                  <a:pos x="210" y="81"/>
                </a:cxn>
                <a:cxn ang="0">
                  <a:pos x="157" y="76"/>
                </a:cxn>
                <a:cxn ang="0">
                  <a:pos x="80" y="42"/>
                </a:cxn>
                <a:cxn ang="0">
                  <a:pos x="0" y="125"/>
                </a:cxn>
              </a:cxnLst>
              <a:rect l="0" t="0" r="r" b="b"/>
              <a:pathLst>
                <a:path w="211" h="176">
                  <a:moveTo>
                    <a:pt x="0" y="125"/>
                  </a:moveTo>
                  <a:lnTo>
                    <a:pt x="0" y="124"/>
                  </a:lnTo>
                  <a:lnTo>
                    <a:pt x="0" y="123"/>
                  </a:lnTo>
                  <a:lnTo>
                    <a:pt x="1" y="121"/>
                  </a:lnTo>
                  <a:lnTo>
                    <a:pt x="2" y="118"/>
                  </a:lnTo>
                  <a:lnTo>
                    <a:pt x="4" y="114"/>
                  </a:lnTo>
                  <a:lnTo>
                    <a:pt x="6" y="110"/>
                  </a:lnTo>
                  <a:lnTo>
                    <a:pt x="8" y="105"/>
                  </a:lnTo>
                  <a:lnTo>
                    <a:pt x="12" y="100"/>
                  </a:lnTo>
                  <a:lnTo>
                    <a:pt x="15" y="94"/>
                  </a:lnTo>
                  <a:lnTo>
                    <a:pt x="18" y="88"/>
                  </a:lnTo>
                  <a:lnTo>
                    <a:pt x="20" y="84"/>
                  </a:lnTo>
                  <a:lnTo>
                    <a:pt x="22" y="81"/>
                  </a:lnTo>
                  <a:lnTo>
                    <a:pt x="25" y="78"/>
                  </a:lnTo>
                  <a:lnTo>
                    <a:pt x="27" y="76"/>
                  </a:lnTo>
                  <a:lnTo>
                    <a:pt x="29" y="71"/>
                  </a:lnTo>
                  <a:lnTo>
                    <a:pt x="31" y="68"/>
                  </a:lnTo>
                  <a:lnTo>
                    <a:pt x="33" y="65"/>
                  </a:lnTo>
                  <a:lnTo>
                    <a:pt x="37" y="62"/>
                  </a:lnTo>
                  <a:lnTo>
                    <a:pt x="39" y="59"/>
                  </a:lnTo>
                  <a:lnTo>
                    <a:pt x="42" y="55"/>
                  </a:lnTo>
                  <a:lnTo>
                    <a:pt x="44" y="52"/>
                  </a:lnTo>
                  <a:lnTo>
                    <a:pt x="47" y="49"/>
                  </a:lnTo>
                  <a:lnTo>
                    <a:pt x="50" y="46"/>
                  </a:lnTo>
                  <a:lnTo>
                    <a:pt x="53" y="42"/>
                  </a:lnTo>
                  <a:lnTo>
                    <a:pt x="56" y="39"/>
                  </a:lnTo>
                  <a:lnTo>
                    <a:pt x="59" y="36"/>
                  </a:lnTo>
                  <a:lnTo>
                    <a:pt x="62" y="33"/>
                  </a:lnTo>
                  <a:lnTo>
                    <a:pt x="65" y="30"/>
                  </a:lnTo>
                  <a:lnTo>
                    <a:pt x="68" y="27"/>
                  </a:lnTo>
                  <a:lnTo>
                    <a:pt x="72" y="25"/>
                  </a:lnTo>
                  <a:lnTo>
                    <a:pt x="75" y="22"/>
                  </a:lnTo>
                  <a:lnTo>
                    <a:pt x="78" y="20"/>
                  </a:lnTo>
                  <a:lnTo>
                    <a:pt x="81" y="16"/>
                  </a:lnTo>
                  <a:lnTo>
                    <a:pt x="85" y="14"/>
                  </a:lnTo>
                  <a:lnTo>
                    <a:pt x="89" y="12"/>
                  </a:lnTo>
                  <a:lnTo>
                    <a:pt x="92" y="11"/>
                  </a:lnTo>
                  <a:lnTo>
                    <a:pt x="95" y="9"/>
                  </a:lnTo>
                  <a:lnTo>
                    <a:pt x="100" y="8"/>
                  </a:lnTo>
                  <a:lnTo>
                    <a:pt x="103" y="6"/>
                  </a:lnTo>
                  <a:lnTo>
                    <a:pt x="106" y="5"/>
                  </a:lnTo>
                  <a:lnTo>
                    <a:pt x="110" y="3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21" y="0"/>
                  </a:lnTo>
                  <a:lnTo>
                    <a:pt x="126" y="0"/>
                  </a:lnTo>
                  <a:lnTo>
                    <a:pt x="130" y="1"/>
                  </a:lnTo>
                  <a:lnTo>
                    <a:pt x="133" y="1"/>
                  </a:lnTo>
                  <a:lnTo>
                    <a:pt x="137" y="2"/>
                  </a:lnTo>
                  <a:lnTo>
                    <a:pt x="142" y="2"/>
                  </a:lnTo>
                  <a:lnTo>
                    <a:pt x="145" y="3"/>
                  </a:lnTo>
                  <a:lnTo>
                    <a:pt x="149" y="5"/>
                  </a:lnTo>
                  <a:lnTo>
                    <a:pt x="154" y="7"/>
                  </a:lnTo>
                  <a:lnTo>
                    <a:pt x="158" y="9"/>
                  </a:lnTo>
                  <a:lnTo>
                    <a:pt x="162" y="12"/>
                  </a:lnTo>
                  <a:lnTo>
                    <a:pt x="169" y="15"/>
                  </a:lnTo>
                  <a:lnTo>
                    <a:pt x="174" y="20"/>
                  </a:lnTo>
                  <a:lnTo>
                    <a:pt x="180" y="23"/>
                  </a:lnTo>
                  <a:lnTo>
                    <a:pt x="185" y="28"/>
                  </a:lnTo>
                  <a:lnTo>
                    <a:pt x="188" y="33"/>
                  </a:lnTo>
                  <a:lnTo>
                    <a:pt x="193" y="37"/>
                  </a:lnTo>
                  <a:lnTo>
                    <a:pt x="196" y="42"/>
                  </a:lnTo>
                  <a:lnTo>
                    <a:pt x="199" y="48"/>
                  </a:lnTo>
                  <a:lnTo>
                    <a:pt x="203" y="52"/>
                  </a:lnTo>
                  <a:lnTo>
                    <a:pt x="205" y="56"/>
                  </a:lnTo>
                  <a:lnTo>
                    <a:pt x="206" y="61"/>
                  </a:lnTo>
                  <a:lnTo>
                    <a:pt x="208" y="66"/>
                  </a:lnTo>
                  <a:lnTo>
                    <a:pt x="208" y="70"/>
                  </a:lnTo>
                  <a:lnTo>
                    <a:pt x="209" y="76"/>
                  </a:lnTo>
                  <a:lnTo>
                    <a:pt x="210" y="81"/>
                  </a:lnTo>
                  <a:lnTo>
                    <a:pt x="211" y="87"/>
                  </a:lnTo>
                  <a:lnTo>
                    <a:pt x="157" y="76"/>
                  </a:lnTo>
                  <a:lnTo>
                    <a:pt x="166" y="32"/>
                  </a:lnTo>
                  <a:lnTo>
                    <a:pt x="80" y="42"/>
                  </a:lnTo>
                  <a:lnTo>
                    <a:pt x="33" y="176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Freeform 43"/>
            <p:cNvSpPr>
              <a:spLocks/>
            </p:cNvSpPr>
            <p:nvPr/>
          </p:nvSpPr>
          <p:spPr bwMode="auto">
            <a:xfrm>
              <a:off x="2545" y="1866"/>
              <a:ext cx="215" cy="171"/>
            </a:xfrm>
            <a:custGeom>
              <a:avLst/>
              <a:gdLst/>
              <a:ahLst/>
              <a:cxnLst>
                <a:cxn ang="0">
                  <a:pos x="1" y="96"/>
                </a:cxn>
                <a:cxn ang="0">
                  <a:pos x="6" y="88"/>
                </a:cxn>
                <a:cxn ang="0">
                  <a:pos x="13" y="80"/>
                </a:cxn>
                <a:cxn ang="0">
                  <a:pos x="20" y="70"/>
                </a:cxn>
                <a:cxn ang="0">
                  <a:pos x="31" y="60"/>
                </a:cxn>
                <a:cxn ang="0">
                  <a:pos x="42" y="49"/>
                </a:cxn>
                <a:cxn ang="0">
                  <a:pos x="51" y="40"/>
                </a:cxn>
                <a:cxn ang="0">
                  <a:pos x="58" y="35"/>
                </a:cxn>
                <a:cxn ang="0">
                  <a:pos x="65" y="29"/>
                </a:cxn>
                <a:cxn ang="0">
                  <a:pos x="71" y="24"/>
                </a:cxn>
                <a:cxn ang="0">
                  <a:pos x="78" y="20"/>
                </a:cxn>
                <a:cxn ang="0">
                  <a:pos x="85" y="15"/>
                </a:cxn>
                <a:cxn ang="0">
                  <a:pos x="93" y="11"/>
                </a:cxn>
                <a:cxn ang="0">
                  <a:pos x="100" y="8"/>
                </a:cxn>
                <a:cxn ang="0">
                  <a:pos x="108" y="5"/>
                </a:cxn>
                <a:cxn ang="0">
                  <a:pos x="116" y="2"/>
                </a:cxn>
                <a:cxn ang="0">
                  <a:pos x="123" y="0"/>
                </a:cxn>
                <a:cxn ang="0">
                  <a:pos x="132" y="0"/>
                </a:cxn>
                <a:cxn ang="0">
                  <a:pos x="140" y="0"/>
                </a:cxn>
                <a:cxn ang="0">
                  <a:pos x="147" y="0"/>
                </a:cxn>
                <a:cxn ang="0">
                  <a:pos x="155" y="2"/>
                </a:cxn>
                <a:cxn ang="0">
                  <a:pos x="162" y="6"/>
                </a:cxn>
                <a:cxn ang="0">
                  <a:pos x="170" y="9"/>
                </a:cxn>
                <a:cxn ang="0">
                  <a:pos x="177" y="15"/>
                </a:cxn>
                <a:cxn ang="0">
                  <a:pos x="185" y="21"/>
                </a:cxn>
                <a:cxn ang="0">
                  <a:pos x="191" y="27"/>
                </a:cxn>
                <a:cxn ang="0">
                  <a:pos x="197" y="34"/>
                </a:cxn>
                <a:cxn ang="0">
                  <a:pos x="201" y="40"/>
                </a:cxn>
                <a:cxn ang="0">
                  <a:pos x="205" y="47"/>
                </a:cxn>
                <a:cxn ang="0">
                  <a:pos x="208" y="53"/>
                </a:cxn>
                <a:cxn ang="0">
                  <a:pos x="211" y="61"/>
                </a:cxn>
                <a:cxn ang="0">
                  <a:pos x="213" y="67"/>
                </a:cxn>
                <a:cxn ang="0">
                  <a:pos x="214" y="74"/>
                </a:cxn>
                <a:cxn ang="0">
                  <a:pos x="214" y="80"/>
                </a:cxn>
                <a:cxn ang="0">
                  <a:pos x="214" y="87"/>
                </a:cxn>
                <a:cxn ang="0">
                  <a:pos x="214" y="92"/>
                </a:cxn>
                <a:cxn ang="0">
                  <a:pos x="213" y="102"/>
                </a:cxn>
                <a:cxn ang="0">
                  <a:pos x="211" y="114"/>
                </a:cxn>
                <a:cxn ang="0">
                  <a:pos x="207" y="125"/>
                </a:cxn>
                <a:cxn ang="0">
                  <a:pos x="202" y="135"/>
                </a:cxn>
                <a:cxn ang="0">
                  <a:pos x="197" y="144"/>
                </a:cxn>
                <a:cxn ang="0">
                  <a:pos x="192" y="152"/>
                </a:cxn>
                <a:cxn ang="0">
                  <a:pos x="185" y="162"/>
                </a:cxn>
                <a:cxn ang="0">
                  <a:pos x="180" y="170"/>
                </a:cxn>
                <a:cxn ang="0">
                  <a:pos x="166" y="47"/>
                </a:cxn>
                <a:cxn ang="0">
                  <a:pos x="23" y="154"/>
                </a:cxn>
                <a:cxn ang="0">
                  <a:pos x="0" y="98"/>
                </a:cxn>
              </a:cxnLst>
              <a:rect l="0" t="0" r="r" b="b"/>
              <a:pathLst>
                <a:path w="215" h="171">
                  <a:moveTo>
                    <a:pt x="0" y="98"/>
                  </a:moveTo>
                  <a:lnTo>
                    <a:pt x="1" y="96"/>
                  </a:lnTo>
                  <a:lnTo>
                    <a:pt x="4" y="91"/>
                  </a:lnTo>
                  <a:lnTo>
                    <a:pt x="6" y="88"/>
                  </a:lnTo>
                  <a:lnTo>
                    <a:pt x="9" y="84"/>
                  </a:lnTo>
                  <a:lnTo>
                    <a:pt x="13" y="80"/>
                  </a:lnTo>
                  <a:lnTo>
                    <a:pt x="17" y="76"/>
                  </a:lnTo>
                  <a:lnTo>
                    <a:pt x="20" y="70"/>
                  </a:lnTo>
                  <a:lnTo>
                    <a:pt x="26" y="65"/>
                  </a:lnTo>
                  <a:lnTo>
                    <a:pt x="31" y="60"/>
                  </a:lnTo>
                  <a:lnTo>
                    <a:pt x="36" y="54"/>
                  </a:lnTo>
                  <a:lnTo>
                    <a:pt x="42" y="49"/>
                  </a:lnTo>
                  <a:lnTo>
                    <a:pt x="48" y="43"/>
                  </a:lnTo>
                  <a:lnTo>
                    <a:pt x="51" y="40"/>
                  </a:lnTo>
                  <a:lnTo>
                    <a:pt x="55" y="38"/>
                  </a:lnTo>
                  <a:lnTo>
                    <a:pt x="58" y="35"/>
                  </a:lnTo>
                  <a:lnTo>
                    <a:pt x="61" y="33"/>
                  </a:lnTo>
                  <a:lnTo>
                    <a:pt x="65" y="29"/>
                  </a:lnTo>
                  <a:lnTo>
                    <a:pt x="68" y="27"/>
                  </a:lnTo>
                  <a:lnTo>
                    <a:pt x="71" y="24"/>
                  </a:lnTo>
                  <a:lnTo>
                    <a:pt x="74" y="22"/>
                  </a:lnTo>
                  <a:lnTo>
                    <a:pt x="78" y="20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90" y="13"/>
                  </a:lnTo>
                  <a:lnTo>
                    <a:pt x="93" y="11"/>
                  </a:lnTo>
                  <a:lnTo>
                    <a:pt x="96" y="9"/>
                  </a:lnTo>
                  <a:lnTo>
                    <a:pt x="100" y="8"/>
                  </a:lnTo>
                  <a:lnTo>
                    <a:pt x="105" y="7"/>
                  </a:lnTo>
                  <a:lnTo>
                    <a:pt x="108" y="5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1"/>
                  </a:lnTo>
                  <a:lnTo>
                    <a:pt x="123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1" y="1"/>
                  </a:lnTo>
                  <a:lnTo>
                    <a:pt x="155" y="2"/>
                  </a:lnTo>
                  <a:lnTo>
                    <a:pt x="159" y="4"/>
                  </a:lnTo>
                  <a:lnTo>
                    <a:pt x="162" y="6"/>
                  </a:lnTo>
                  <a:lnTo>
                    <a:pt x="167" y="8"/>
                  </a:lnTo>
                  <a:lnTo>
                    <a:pt x="170" y="9"/>
                  </a:lnTo>
                  <a:lnTo>
                    <a:pt x="174" y="12"/>
                  </a:lnTo>
                  <a:lnTo>
                    <a:pt x="177" y="15"/>
                  </a:lnTo>
                  <a:lnTo>
                    <a:pt x="182" y="19"/>
                  </a:lnTo>
                  <a:lnTo>
                    <a:pt x="185" y="21"/>
                  </a:lnTo>
                  <a:lnTo>
                    <a:pt x="188" y="24"/>
                  </a:lnTo>
                  <a:lnTo>
                    <a:pt x="191" y="27"/>
                  </a:lnTo>
                  <a:lnTo>
                    <a:pt x="195" y="31"/>
                  </a:lnTo>
                  <a:lnTo>
                    <a:pt x="197" y="34"/>
                  </a:lnTo>
                  <a:lnTo>
                    <a:pt x="199" y="37"/>
                  </a:lnTo>
                  <a:lnTo>
                    <a:pt x="201" y="40"/>
                  </a:lnTo>
                  <a:lnTo>
                    <a:pt x="204" y="43"/>
                  </a:lnTo>
                  <a:lnTo>
                    <a:pt x="205" y="47"/>
                  </a:lnTo>
                  <a:lnTo>
                    <a:pt x="207" y="50"/>
                  </a:lnTo>
                  <a:lnTo>
                    <a:pt x="208" y="53"/>
                  </a:lnTo>
                  <a:lnTo>
                    <a:pt x="210" y="56"/>
                  </a:lnTo>
                  <a:lnTo>
                    <a:pt x="211" y="61"/>
                  </a:lnTo>
                  <a:lnTo>
                    <a:pt x="212" y="64"/>
                  </a:lnTo>
                  <a:lnTo>
                    <a:pt x="213" y="67"/>
                  </a:lnTo>
                  <a:lnTo>
                    <a:pt x="214" y="70"/>
                  </a:lnTo>
                  <a:lnTo>
                    <a:pt x="214" y="74"/>
                  </a:lnTo>
                  <a:lnTo>
                    <a:pt x="214" y="77"/>
                  </a:lnTo>
                  <a:lnTo>
                    <a:pt x="214" y="80"/>
                  </a:lnTo>
                  <a:lnTo>
                    <a:pt x="215" y="83"/>
                  </a:lnTo>
                  <a:lnTo>
                    <a:pt x="214" y="87"/>
                  </a:lnTo>
                  <a:lnTo>
                    <a:pt x="214" y="90"/>
                  </a:lnTo>
                  <a:lnTo>
                    <a:pt x="214" y="92"/>
                  </a:lnTo>
                  <a:lnTo>
                    <a:pt x="214" y="96"/>
                  </a:lnTo>
                  <a:lnTo>
                    <a:pt x="213" y="102"/>
                  </a:lnTo>
                  <a:lnTo>
                    <a:pt x="212" y="108"/>
                  </a:lnTo>
                  <a:lnTo>
                    <a:pt x="211" y="114"/>
                  </a:lnTo>
                  <a:lnTo>
                    <a:pt x="209" y="120"/>
                  </a:lnTo>
                  <a:lnTo>
                    <a:pt x="207" y="125"/>
                  </a:lnTo>
                  <a:lnTo>
                    <a:pt x="205" y="130"/>
                  </a:lnTo>
                  <a:lnTo>
                    <a:pt x="202" y="135"/>
                  </a:lnTo>
                  <a:lnTo>
                    <a:pt x="199" y="139"/>
                  </a:lnTo>
                  <a:lnTo>
                    <a:pt x="197" y="144"/>
                  </a:lnTo>
                  <a:lnTo>
                    <a:pt x="195" y="148"/>
                  </a:lnTo>
                  <a:lnTo>
                    <a:pt x="192" y="152"/>
                  </a:lnTo>
                  <a:lnTo>
                    <a:pt x="189" y="157"/>
                  </a:lnTo>
                  <a:lnTo>
                    <a:pt x="185" y="162"/>
                  </a:lnTo>
                  <a:lnTo>
                    <a:pt x="182" y="168"/>
                  </a:lnTo>
                  <a:lnTo>
                    <a:pt x="180" y="170"/>
                  </a:lnTo>
                  <a:lnTo>
                    <a:pt x="179" y="171"/>
                  </a:lnTo>
                  <a:lnTo>
                    <a:pt x="166" y="47"/>
                  </a:lnTo>
                  <a:lnTo>
                    <a:pt x="94" y="42"/>
                  </a:lnTo>
                  <a:lnTo>
                    <a:pt x="23" y="154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0" name="Freeform 44"/>
            <p:cNvSpPr>
              <a:spLocks/>
            </p:cNvSpPr>
            <p:nvPr/>
          </p:nvSpPr>
          <p:spPr bwMode="auto">
            <a:xfrm>
              <a:off x="2460" y="1682"/>
              <a:ext cx="210" cy="177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1" y="122"/>
                </a:cxn>
                <a:cxn ang="0">
                  <a:pos x="4" y="115"/>
                </a:cxn>
                <a:cxn ang="0">
                  <a:pos x="9" y="106"/>
                </a:cxn>
                <a:cxn ang="0">
                  <a:pos x="15" y="95"/>
                </a:cxn>
                <a:cxn ang="0">
                  <a:pos x="21" y="85"/>
                </a:cxn>
                <a:cxn ang="0">
                  <a:pos x="24" y="79"/>
                </a:cxn>
                <a:cxn ang="0">
                  <a:pos x="28" y="72"/>
                </a:cxn>
                <a:cxn ang="0">
                  <a:pos x="33" y="66"/>
                </a:cxn>
                <a:cxn ang="0">
                  <a:pos x="38" y="59"/>
                </a:cxn>
                <a:cxn ang="0">
                  <a:pos x="42" y="52"/>
                </a:cxn>
                <a:cxn ang="0">
                  <a:pos x="49" y="46"/>
                </a:cxn>
                <a:cxn ang="0">
                  <a:pos x="53" y="39"/>
                </a:cxn>
                <a:cxn ang="0">
                  <a:pos x="60" y="32"/>
                </a:cxn>
                <a:cxn ang="0">
                  <a:pos x="66" y="27"/>
                </a:cxn>
                <a:cxn ang="0">
                  <a:pos x="72" y="21"/>
                </a:cxn>
                <a:cxn ang="0">
                  <a:pos x="78" y="16"/>
                </a:cxn>
                <a:cxn ang="0">
                  <a:pos x="86" y="12"/>
                </a:cxn>
                <a:cxn ang="0">
                  <a:pos x="92" y="8"/>
                </a:cxn>
                <a:cxn ang="0">
                  <a:pos x="100" y="5"/>
                </a:cxn>
                <a:cxn ang="0">
                  <a:pos x="106" y="2"/>
                </a:cxn>
                <a:cxn ang="0">
                  <a:pos x="114" y="1"/>
                </a:cxn>
                <a:cxn ang="0">
                  <a:pos x="123" y="0"/>
                </a:cxn>
                <a:cxn ang="0">
                  <a:pos x="130" y="1"/>
                </a:cxn>
                <a:cxn ang="0">
                  <a:pos x="138" y="2"/>
                </a:cxn>
                <a:cxn ang="0">
                  <a:pos x="146" y="4"/>
                </a:cxn>
                <a:cxn ang="0">
                  <a:pos x="155" y="8"/>
                </a:cxn>
                <a:cxn ang="0">
                  <a:pos x="165" y="14"/>
                </a:cxn>
                <a:cxn ang="0">
                  <a:pos x="177" y="22"/>
                </a:cxn>
                <a:cxn ang="0">
                  <a:pos x="187" y="32"/>
                </a:cxn>
                <a:cxn ang="0">
                  <a:pos x="194" y="42"/>
                </a:cxn>
                <a:cxn ang="0">
                  <a:pos x="201" y="52"/>
                </a:cxn>
                <a:cxn ang="0">
                  <a:pos x="205" y="62"/>
                </a:cxn>
                <a:cxn ang="0">
                  <a:pos x="208" y="73"/>
                </a:cxn>
                <a:cxn ang="0">
                  <a:pos x="210" y="83"/>
                </a:cxn>
                <a:cxn ang="0">
                  <a:pos x="156" y="77"/>
                </a:cxn>
                <a:cxn ang="0">
                  <a:pos x="77" y="45"/>
                </a:cxn>
                <a:cxn ang="0">
                  <a:pos x="0" y="127"/>
                </a:cxn>
              </a:cxnLst>
              <a:rect l="0" t="0" r="r" b="b"/>
              <a:pathLst>
                <a:path w="210" h="177">
                  <a:moveTo>
                    <a:pt x="0" y="127"/>
                  </a:moveTo>
                  <a:lnTo>
                    <a:pt x="0" y="125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3" y="120"/>
                  </a:lnTo>
                  <a:lnTo>
                    <a:pt x="4" y="115"/>
                  </a:lnTo>
                  <a:lnTo>
                    <a:pt x="6" y="111"/>
                  </a:lnTo>
                  <a:lnTo>
                    <a:pt x="9" y="106"/>
                  </a:lnTo>
                  <a:lnTo>
                    <a:pt x="12" y="101"/>
                  </a:lnTo>
                  <a:lnTo>
                    <a:pt x="15" y="95"/>
                  </a:lnTo>
                  <a:lnTo>
                    <a:pt x="18" y="88"/>
                  </a:lnTo>
                  <a:lnTo>
                    <a:pt x="21" y="85"/>
                  </a:lnTo>
                  <a:lnTo>
                    <a:pt x="22" y="82"/>
                  </a:lnTo>
                  <a:lnTo>
                    <a:pt x="24" y="79"/>
                  </a:lnTo>
                  <a:lnTo>
                    <a:pt x="26" y="75"/>
                  </a:lnTo>
                  <a:lnTo>
                    <a:pt x="28" y="72"/>
                  </a:lnTo>
                  <a:lnTo>
                    <a:pt x="30" y="69"/>
                  </a:lnTo>
                  <a:lnTo>
                    <a:pt x="33" y="66"/>
                  </a:lnTo>
                  <a:lnTo>
                    <a:pt x="35" y="62"/>
                  </a:lnTo>
                  <a:lnTo>
                    <a:pt x="38" y="59"/>
                  </a:lnTo>
                  <a:lnTo>
                    <a:pt x="40" y="56"/>
                  </a:lnTo>
                  <a:lnTo>
                    <a:pt x="42" y="52"/>
                  </a:lnTo>
                  <a:lnTo>
                    <a:pt x="47" y="49"/>
                  </a:lnTo>
                  <a:lnTo>
                    <a:pt x="49" y="46"/>
                  </a:lnTo>
                  <a:lnTo>
                    <a:pt x="51" y="42"/>
                  </a:lnTo>
                  <a:lnTo>
                    <a:pt x="53" y="39"/>
                  </a:lnTo>
                  <a:lnTo>
                    <a:pt x="56" y="36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66" y="27"/>
                  </a:lnTo>
                  <a:lnTo>
                    <a:pt x="69" y="25"/>
                  </a:lnTo>
                  <a:lnTo>
                    <a:pt x="72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1" y="14"/>
                  </a:lnTo>
                  <a:lnTo>
                    <a:pt x="86" y="12"/>
                  </a:lnTo>
                  <a:lnTo>
                    <a:pt x="89" y="9"/>
                  </a:lnTo>
                  <a:lnTo>
                    <a:pt x="92" y="8"/>
                  </a:lnTo>
                  <a:lnTo>
                    <a:pt x="97" y="6"/>
                  </a:lnTo>
                  <a:lnTo>
                    <a:pt x="100" y="5"/>
                  </a:lnTo>
                  <a:lnTo>
                    <a:pt x="103" y="3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7" y="1"/>
                  </a:lnTo>
                  <a:lnTo>
                    <a:pt x="130" y="1"/>
                  </a:lnTo>
                  <a:lnTo>
                    <a:pt x="134" y="1"/>
                  </a:lnTo>
                  <a:lnTo>
                    <a:pt x="138" y="2"/>
                  </a:lnTo>
                  <a:lnTo>
                    <a:pt x="142" y="3"/>
                  </a:lnTo>
                  <a:lnTo>
                    <a:pt x="146" y="4"/>
                  </a:lnTo>
                  <a:lnTo>
                    <a:pt x="151" y="5"/>
                  </a:lnTo>
                  <a:lnTo>
                    <a:pt x="155" y="8"/>
                  </a:lnTo>
                  <a:lnTo>
                    <a:pt x="159" y="11"/>
                  </a:lnTo>
                  <a:lnTo>
                    <a:pt x="165" y="14"/>
                  </a:lnTo>
                  <a:lnTo>
                    <a:pt x="171" y="19"/>
                  </a:lnTo>
                  <a:lnTo>
                    <a:pt x="177" y="22"/>
                  </a:lnTo>
                  <a:lnTo>
                    <a:pt x="182" y="28"/>
                  </a:lnTo>
                  <a:lnTo>
                    <a:pt x="187" y="32"/>
                  </a:lnTo>
                  <a:lnTo>
                    <a:pt x="191" y="36"/>
                  </a:lnTo>
                  <a:lnTo>
                    <a:pt x="194" y="42"/>
                  </a:lnTo>
                  <a:lnTo>
                    <a:pt x="198" y="47"/>
                  </a:lnTo>
                  <a:lnTo>
                    <a:pt x="201" y="52"/>
                  </a:lnTo>
                  <a:lnTo>
                    <a:pt x="203" y="57"/>
                  </a:lnTo>
                  <a:lnTo>
                    <a:pt x="205" y="62"/>
                  </a:lnTo>
                  <a:lnTo>
                    <a:pt x="207" y="68"/>
                  </a:lnTo>
                  <a:lnTo>
                    <a:pt x="208" y="73"/>
                  </a:lnTo>
                  <a:lnTo>
                    <a:pt x="209" y="77"/>
                  </a:lnTo>
                  <a:lnTo>
                    <a:pt x="210" y="83"/>
                  </a:lnTo>
                  <a:lnTo>
                    <a:pt x="210" y="88"/>
                  </a:lnTo>
                  <a:lnTo>
                    <a:pt x="156" y="77"/>
                  </a:lnTo>
                  <a:lnTo>
                    <a:pt x="164" y="29"/>
                  </a:lnTo>
                  <a:lnTo>
                    <a:pt x="77" y="45"/>
                  </a:lnTo>
                  <a:lnTo>
                    <a:pt x="34" y="177"/>
                  </a:lnTo>
                  <a:lnTo>
                    <a:pt x="0" y="12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1" name="Freeform 45"/>
            <p:cNvSpPr>
              <a:spLocks/>
            </p:cNvSpPr>
            <p:nvPr/>
          </p:nvSpPr>
          <p:spPr bwMode="auto">
            <a:xfrm>
              <a:off x="2024" y="1335"/>
              <a:ext cx="304" cy="15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9"/>
                </a:cxn>
                <a:cxn ang="0">
                  <a:pos x="13" y="8"/>
                </a:cxn>
                <a:cxn ang="0">
                  <a:pos x="22" y="7"/>
                </a:cxn>
                <a:cxn ang="0">
                  <a:pos x="28" y="6"/>
                </a:cxn>
                <a:cxn ang="0">
                  <a:pos x="36" y="5"/>
                </a:cxn>
                <a:cxn ang="0">
                  <a:pos x="43" y="4"/>
                </a:cxn>
                <a:cxn ang="0">
                  <a:pos x="52" y="3"/>
                </a:cxn>
                <a:cxn ang="0">
                  <a:pos x="62" y="1"/>
                </a:cxn>
                <a:cxn ang="0">
                  <a:pos x="71" y="1"/>
                </a:cxn>
                <a:cxn ang="0">
                  <a:pos x="81" y="0"/>
                </a:cxn>
                <a:cxn ang="0">
                  <a:pos x="92" y="0"/>
                </a:cxn>
                <a:cxn ang="0">
                  <a:pos x="104" y="0"/>
                </a:cxn>
                <a:cxn ang="0">
                  <a:pos x="115" y="0"/>
                </a:cxn>
                <a:cxn ang="0">
                  <a:pos x="126" y="0"/>
                </a:cxn>
                <a:cxn ang="0">
                  <a:pos x="137" y="0"/>
                </a:cxn>
                <a:cxn ang="0">
                  <a:pos x="149" y="0"/>
                </a:cxn>
                <a:cxn ang="0">
                  <a:pos x="160" y="1"/>
                </a:cxn>
                <a:cxn ang="0">
                  <a:pos x="171" y="4"/>
                </a:cxn>
                <a:cxn ang="0">
                  <a:pos x="182" y="5"/>
                </a:cxn>
                <a:cxn ang="0">
                  <a:pos x="194" y="7"/>
                </a:cxn>
                <a:cxn ang="0">
                  <a:pos x="206" y="10"/>
                </a:cxn>
                <a:cxn ang="0">
                  <a:pos x="216" y="13"/>
                </a:cxn>
                <a:cxn ang="0">
                  <a:pos x="226" y="17"/>
                </a:cxn>
                <a:cxn ang="0">
                  <a:pos x="236" y="21"/>
                </a:cxn>
                <a:cxn ang="0">
                  <a:pos x="245" y="25"/>
                </a:cxn>
                <a:cxn ang="0">
                  <a:pos x="255" y="31"/>
                </a:cxn>
                <a:cxn ang="0">
                  <a:pos x="263" y="36"/>
                </a:cxn>
                <a:cxn ang="0">
                  <a:pos x="271" y="42"/>
                </a:cxn>
                <a:cxn ang="0">
                  <a:pos x="278" y="50"/>
                </a:cxn>
                <a:cxn ang="0">
                  <a:pos x="283" y="57"/>
                </a:cxn>
                <a:cxn ang="0">
                  <a:pos x="288" y="63"/>
                </a:cxn>
                <a:cxn ang="0">
                  <a:pos x="293" y="71"/>
                </a:cxn>
                <a:cxn ang="0">
                  <a:pos x="296" y="77"/>
                </a:cxn>
                <a:cxn ang="0">
                  <a:pos x="299" y="82"/>
                </a:cxn>
                <a:cxn ang="0">
                  <a:pos x="300" y="89"/>
                </a:cxn>
                <a:cxn ang="0">
                  <a:pos x="303" y="95"/>
                </a:cxn>
                <a:cxn ang="0">
                  <a:pos x="304" y="104"/>
                </a:cxn>
                <a:cxn ang="0">
                  <a:pos x="303" y="115"/>
                </a:cxn>
                <a:cxn ang="0">
                  <a:pos x="299" y="126"/>
                </a:cxn>
                <a:cxn ang="0">
                  <a:pos x="295" y="134"/>
                </a:cxn>
                <a:cxn ang="0">
                  <a:pos x="288" y="142"/>
                </a:cxn>
                <a:cxn ang="0">
                  <a:pos x="281" y="148"/>
                </a:cxn>
                <a:cxn ang="0">
                  <a:pos x="271" y="153"/>
                </a:cxn>
                <a:cxn ang="0">
                  <a:pos x="261" y="155"/>
                </a:cxn>
                <a:cxn ang="0">
                  <a:pos x="250" y="157"/>
                </a:cxn>
                <a:cxn ang="0">
                  <a:pos x="240" y="156"/>
                </a:cxn>
                <a:cxn ang="0">
                  <a:pos x="229" y="153"/>
                </a:cxn>
                <a:cxn ang="0">
                  <a:pos x="218" y="149"/>
                </a:cxn>
                <a:cxn ang="0">
                  <a:pos x="198" y="72"/>
                </a:cxn>
                <a:cxn ang="0">
                  <a:pos x="0" y="11"/>
                </a:cxn>
              </a:cxnLst>
              <a:rect l="0" t="0" r="r" b="b"/>
              <a:pathLst>
                <a:path w="304" h="157">
                  <a:moveTo>
                    <a:pt x="0" y="11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4" y="9"/>
                  </a:lnTo>
                  <a:lnTo>
                    <a:pt x="7" y="9"/>
                  </a:lnTo>
                  <a:lnTo>
                    <a:pt x="13" y="8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3" y="4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7" y="1"/>
                  </a:lnTo>
                  <a:lnTo>
                    <a:pt x="62" y="1"/>
                  </a:lnTo>
                  <a:lnTo>
                    <a:pt x="67" y="1"/>
                  </a:lnTo>
                  <a:lnTo>
                    <a:pt x="71" y="1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7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5" y="1"/>
                  </a:lnTo>
                  <a:lnTo>
                    <a:pt x="160" y="1"/>
                  </a:lnTo>
                  <a:lnTo>
                    <a:pt x="166" y="3"/>
                  </a:lnTo>
                  <a:lnTo>
                    <a:pt x="171" y="4"/>
                  </a:lnTo>
                  <a:lnTo>
                    <a:pt x="177" y="5"/>
                  </a:lnTo>
                  <a:lnTo>
                    <a:pt x="182" y="5"/>
                  </a:lnTo>
                  <a:lnTo>
                    <a:pt x="189" y="6"/>
                  </a:lnTo>
                  <a:lnTo>
                    <a:pt x="194" y="7"/>
                  </a:lnTo>
                  <a:lnTo>
                    <a:pt x="201" y="9"/>
                  </a:lnTo>
                  <a:lnTo>
                    <a:pt x="206" y="10"/>
                  </a:lnTo>
                  <a:lnTo>
                    <a:pt x="210" y="11"/>
                  </a:lnTo>
                  <a:lnTo>
                    <a:pt x="216" y="13"/>
                  </a:lnTo>
                  <a:lnTo>
                    <a:pt x="221" y="14"/>
                  </a:lnTo>
                  <a:lnTo>
                    <a:pt x="226" y="17"/>
                  </a:lnTo>
                  <a:lnTo>
                    <a:pt x="231" y="18"/>
                  </a:lnTo>
                  <a:lnTo>
                    <a:pt x="236" y="21"/>
                  </a:lnTo>
                  <a:lnTo>
                    <a:pt x="241" y="23"/>
                  </a:lnTo>
                  <a:lnTo>
                    <a:pt x="245" y="25"/>
                  </a:lnTo>
                  <a:lnTo>
                    <a:pt x="249" y="27"/>
                  </a:lnTo>
                  <a:lnTo>
                    <a:pt x="255" y="31"/>
                  </a:lnTo>
                  <a:lnTo>
                    <a:pt x="259" y="34"/>
                  </a:lnTo>
                  <a:lnTo>
                    <a:pt x="263" y="36"/>
                  </a:lnTo>
                  <a:lnTo>
                    <a:pt x="267" y="39"/>
                  </a:lnTo>
                  <a:lnTo>
                    <a:pt x="271" y="42"/>
                  </a:lnTo>
                  <a:lnTo>
                    <a:pt x="274" y="47"/>
                  </a:lnTo>
                  <a:lnTo>
                    <a:pt x="278" y="50"/>
                  </a:lnTo>
                  <a:lnTo>
                    <a:pt x="281" y="53"/>
                  </a:lnTo>
                  <a:lnTo>
                    <a:pt x="283" y="57"/>
                  </a:lnTo>
                  <a:lnTo>
                    <a:pt x="286" y="60"/>
                  </a:lnTo>
                  <a:lnTo>
                    <a:pt x="288" y="63"/>
                  </a:lnTo>
                  <a:lnTo>
                    <a:pt x="291" y="67"/>
                  </a:lnTo>
                  <a:lnTo>
                    <a:pt x="293" y="71"/>
                  </a:lnTo>
                  <a:lnTo>
                    <a:pt x="295" y="74"/>
                  </a:lnTo>
                  <a:lnTo>
                    <a:pt x="296" y="77"/>
                  </a:lnTo>
                  <a:lnTo>
                    <a:pt x="298" y="80"/>
                  </a:lnTo>
                  <a:lnTo>
                    <a:pt x="299" y="82"/>
                  </a:lnTo>
                  <a:lnTo>
                    <a:pt x="300" y="87"/>
                  </a:lnTo>
                  <a:lnTo>
                    <a:pt x="300" y="89"/>
                  </a:lnTo>
                  <a:lnTo>
                    <a:pt x="301" y="92"/>
                  </a:lnTo>
                  <a:lnTo>
                    <a:pt x="303" y="95"/>
                  </a:lnTo>
                  <a:lnTo>
                    <a:pt x="304" y="99"/>
                  </a:lnTo>
                  <a:lnTo>
                    <a:pt x="304" y="104"/>
                  </a:lnTo>
                  <a:lnTo>
                    <a:pt x="304" y="109"/>
                  </a:lnTo>
                  <a:lnTo>
                    <a:pt x="303" y="115"/>
                  </a:lnTo>
                  <a:lnTo>
                    <a:pt x="301" y="121"/>
                  </a:lnTo>
                  <a:lnTo>
                    <a:pt x="299" y="126"/>
                  </a:lnTo>
                  <a:lnTo>
                    <a:pt x="298" y="130"/>
                  </a:lnTo>
                  <a:lnTo>
                    <a:pt x="295" y="134"/>
                  </a:lnTo>
                  <a:lnTo>
                    <a:pt x="293" y="139"/>
                  </a:lnTo>
                  <a:lnTo>
                    <a:pt x="288" y="142"/>
                  </a:lnTo>
                  <a:lnTo>
                    <a:pt x="285" y="145"/>
                  </a:lnTo>
                  <a:lnTo>
                    <a:pt x="281" y="148"/>
                  </a:lnTo>
                  <a:lnTo>
                    <a:pt x="277" y="150"/>
                  </a:lnTo>
                  <a:lnTo>
                    <a:pt x="271" y="153"/>
                  </a:lnTo>
                  <a:lnTo>
                    <a:pt x="267" y="154"/>
                  </a:lnTo>
                  <a:lnTo>
                    <a:pt x="261" y="155"/>
                  </a:lnTo>
                  <a:lnTo>
                    <a:pt x="257" y="157"/>
                  </a:lnTo>
                  <a:lnTo>
                    <a:pt x="250" y="157"/>
                  </a:lnTo>
                  <a:lnTo>
                    <a:pt x="245" y="157"/>
                  </a:lnTo>
                  <a:lnTo>
                    <a:pt x="240" y="156"/>
                  </a:lnTo>
                  <a:lnTo>
                    <a:pt x="234" y="155"/>
                  </a:lnTo>
                  <a:lnTo>
                    <a:pt x="229" y="153"/>
                  </a:lnTo>
                  <a:lnTo>
                    <a:pt x="222" y="151"/>
                  </a:lnTo>
                  <a:lnTo>
                    <a:pt x="218" y="149"/>
                  </a:lnTo>
                  <a:lnTo>
                    <a:pt x="213" y="146"/>
                  </a:lnTo>
                  <a:lnTo>
                    <a:pt x="198" y="72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2" name="Freeform 46"/>
            <p:cNvSpPr>
              <a:spLocks/>
            </p:cNvSpPr>
            <p:nvPr/>
          </p:nvSpPr>
          <p:spPr bwMode="auto">
            <a:xfrm>
              <a:off x="2138" y="1920"/>
              <a:ext cx="245" cy="24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1" y="33"/>
                </a:cxn>
                <a:cxn ang="0">
                  <a:pos x="2" y="36"/>
                </a:cxn>
                <a:cxn ang="0">
                  <a:pos x="2" y="39"/>
                </a:cxn>
                <a:cxn ang="0">
                  <a:pos x="2" y="43"/>
                </a:cxn>
                <a:cxn ang="0">
                  <a:pos x="3" y="47"/>
                </a:cxn>
                <a:cxn ang="0">
                  <a:pos x="4" y="51"/>
                </a:cxn>
                <a:cxn ang="0">
                  <a:pos x="4" y="55"/>
                </a:cxn>
                <a:cxn ang="0">
                  <a:pos x="5" y="60"/>
                </a:cxn>
                <a:cxn ang="0">
                  <a:pos x="7" y="64"/>
                </a:cxn>
                <a:cxn ang="0">
                  <a:pos x="10" y="69"/>
                </a:cxn>
                <a:cxn ang="0">
                  <a:pos x="11" y="73"/>
                </a:cxn>
                <a:cxn ang="0">
                  <a:pos x="12" y="78"/>
                </a:cxn>
                <a:cxn ang="0">
                  <a:pos x="13" y="82"/>
                </a:cxn>
                <a:cxn ang="0">
                  <a:pos x="15" y="88"/>
                </a:cxn>
                <a:cxn ang="0">
                  <a:pos x="17" y="92"/>
                </a:cxn>
                <a:cxn ang="0">
                  <a:pos x="19" y="97"/>
                </a:cxn>
                <a:cxn ang="0">
                  <a:pos x="21" y="103"/>
                </a:cxn>
                <a:cxn ang="0">
                  <a:pos x="25" y="108"/>
                </a:cxn>
                <a:cxn ang="0">
                  <a:pos x="28" y="112"/>
                </a:cxn>
                <a:cxn ang="0">
                  <a:pos x="30" y="118"/>
                </a:cxn>
                <a:cxn ang="0">
                  <a:pos x="33" y="123"/>
                </a:cxn>
                <a:cxn ang="0">
                  <a:pos x="38" y="128"/>
                </a:cxn>
                <a:cxn ang="0">
                  <a:pos x="41" y="133"/>
                </a:cxn>
                <a:cxn ang="0">
                  <a:pos x="44" y="137"/>
                </a:cxn>
                <a:cxn ang="0">
                  <a:pos x="49" y="143"/>
                </a:cxn>
                <a:cxn ang="0">
                  <a:pos x="53" y="148"/>
                </a:cxn>
                <a:cxn ang="0">
                  <a:pos x="57" y="152"/>
                </a:cxn>
                <a:cxn ang="0">
                  <a:pos x="62" y="158"/>
                </a:cxn>
                <a:cxn ang="0">
                  <a:pos x="67" y="163"/>
                </a:cxn>
                <a:cxn ang="0">
                  <a:pos x="72" y="169"/>
                </a:cxn>
                <a:cxn ang="0">
                  <a:pos x="78" y="173"/>
                </a:cxn>
                <a:cxn ang="0">
                  <a:pos x="84" y="177"/>
                </a:cxn>
                <a:cxn ang="0">
                  <a:pos x="90" y="182"/>
                </a:cxn>
                <a:cxn ang="0">
                  <a:pos x="96" y="187"/>
                </a:cxn>
                <a:cxn ang="0">
                  <a:pos x="103" y="191"/>
                </a:cxn>
                <a:cxn ang="0">
                  <a:pos x="110" y="196"/>
                </a:cxn>
                <a:cxn ang="0">
                  <a:pos x="117" y="199"/>
                </a:cxn>
                <a:cxn ang="0">
                  <a:pos x="125" y="204"/>
                </a:cxn>
                <a:cxn ang="0">
                  <a:pos x="132" y="207"/>
                </a:cxn>
                <a:cxn ang="0">
                  <a:pos x="141" y="212"/>
                </a:cxn>
                <a:cxn ang="0">
                  <a:pos x="149" y="215"/>
                </a:cxn>
                <a:cxn ang="0">
                  <a:pos x="159" y="219"/>
                </a:cxn>
                <a:cxn ang="0">
                  <a:pos x="168" y="223"/>
                </a:cxn>
                <a:cxn ang="0">
                  <a:pos x="178" y="226"/>
                </a:cxn>
                <a:cxn ang="0">
                  <a:pos x="187" y="228"/>
                </a:cxn>
                <a:cxn ang="0">
                  <a:pos x="198" y="231"/>
                </a:cxn>
                <a:cxn ang="0">
                  <a:pos x="209" y="233"/>
                </a:cxn>
                <a:cxn ang="0">
                  <a:pos x="221" y="237"/>
                </a:cxn>
                <a:cxn ang="0">
                  <a:pos x="232" y="239"/>
                </a:cxn>
                <a:cxn ang="0">
                  <a:pos x="245" y="241"/>
                </a:cxn>
                <a:cxn ang="0">
                  <a:pos x="242" y="158"/>
                </a:cxn>
                <a:cxn ang="0">
                  <a:pos x="54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45" h="241">
                  <a:moveTo>
                    <a:pt x="0" y="6"/>
                  </a:move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2" y="39"/>
                  </a:lnTo>
                  <a:lnTo>
                    <a:pt x="2" y="43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4" y="55"/>
                  </a:lnTo>
                  <a:lnTo>
                    <a:pt x="5" y="60"/>
                  </a:lnTo>
                  <a:lnTo>
                    <a:pt x="7" y="64"/>
                  </a:lnTo>
                  <a:lnTo>
                    <a:pt x="10" y="69"/>
                  </a:lnTo>
                  <a:lnTo>
                    <a:pt x="11" y="73"/>
                  </a:lnTo>
                  <a:lnTo>
                    <a:pt x="12" y="78"/>
                  </a:lnTo>
                  <a:lnTo>
                    <a:pt x="13" y="82"/>
                  </a:lnTo>
                  <a:lnTo>
                    <a:pt x="15" y="88"/>
                  </a:lnTo>
                  <a:lnTo>
                    <a:pt x="17" y="92"/>
                  </a:lnTo>
                  <a:lnTo>
                    <a:pt x="19" y="97"/>
                  </a:lnTo>
                  <a:lnTo>
                    <a:pt x="21" y="103"/>
                  </a:lnTo>
                  <a:lnTo>
                    <a:pt x="25" y="108"/>
                  </a:lnTo>
                  <a:lnTo>
                    <a:pt x="28" y="112"/>
                  </a:lnTo>
                  <a:lnTo>
                    <a:pt x="30" y="118"/>
                  </a:lnTo>
                  <a:lnTo>
                    <a:pt x="33" y="123"/>
                  </a:lnTo>
                  <a:lnTo>
                    <a:pt x="38" y="128"/>
                  </a:lnTo>
                  <a:lnTo>
                    <a:pt x="41" y="133"/>
                  </a:lnTo>
                  <a:lnTo>
                    <a:pt x="44" y="137"/>
                  </a:lnTo>
                  <a:lnTo>
                    <a:pt x="49" y="143"/>
                  </a:lnTo>
                  <a:lnTo>
                    <a:pt x="53" y="148"/>
                  </a:lnTo>
                  <a:lnTo>
                    <a:pt x="57" y="152"/>
                  </a:lnTo>
                  <a:lnTo>
                    <a:pt x="62" y="158"/>
                  </a:lnTo>
                  <a:lnTo>
                    <a:pt x="67" y="163"/>
                  </a:lnTo>
                  <a:lnTo>
                    <a:pt x="72" y="169"/>
                  </a:lnTo>
                  <a:lnTo>
                    <a:pt x="78" y="173"/>
                  </a:lnTo>
                  <a:lnTo>
                    <a:pt x="84" y="177"/>
                  </a:lnTo>
                  <a:lnTo>
                    <a:pt x="90" y="182"/>
                  </a:lnTo>
                  <a:lnTo>
                    <a:pt x="96" y="187"/>
                  </a:lnTo>
                  <a:lnTo>
                    <a:pt x="103" y="191"/>
                  </a:lnTo>
                  <a:lnTo>
                    <a:pt x="110" y="196"/>
                  </a:lnTo>
                  <a:lnTo>
                    <a:pt x="117" y="199"/>
                  </a:lnTo>
                  <a:lnTo>
                    <a:pt x="125" y="204"/>
                  </a:lnTo>
                  <a:lnTo>
                    <a:pt x="132" y="207"/>
                  </a:lnTo>
                  <a:lnTo>
                    <a:pt x="141" y="212"/>
                  </a:lnTo>
                  <a:lnTo>
                    <a:pt x="149" y="215"/>
                  </a:lnTo>
                  <a:lnTo>
                    <a:pt x="159" y="219"/>
                  </a:lnTo>
                  <a:lnTo>
                    <a:pt x="168" y="223"/>
                  </a:lnTo>
                  <a:lnTo>
                    <a:pt x="178" y="226"/>
                  </a:lnTo>
                  <a:lnTo>
                    <a:pt x="187" y="228"/>
                  </a:lnTo>
                  <a:lnTo>
                    <a:pt x="198" y="231"/>
                  </a:lnTo>
                  <a:lnTo>
                    <a:pt x="209" y="233"/>
                  </a:lnTo>
                  <a:lnTo>
                    <a:pt x="221" y="237"/>
                  </a:lnTo>
                  <a:lnTo>
                    <a:pt x="232" y="239"/>
                  </a:lnTo>
                  <a:lnTo>
                    <a:pt x="245" y="241"/>
                  </a:lnTo>
                  <a:lnTo>
                    <a:pt x="242" y="158"/>
                  </a:lnTo>
                  <a:lnTo>
                    <a:pt x="5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2400" y="2103"/>
              <a:ext cx="75" cy="9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5" y="62"/>
                </a:cxn>
                <a:cxn ang="0">
                  <a:pos x="61" y="91"/>
                </a:cxn>
                <a:cxn ang="0">
                  <a:pos x="60" y="91"/>
                </a:cxn>
                <a:cxn ang="0">
                  <a:pos x="59" y="91"/>
                </a:cxn>
                <a:cxn ang="0">
                  <a:pos x="56" y="90"/>
                </a:cxn>
                <a:cxn ang="0">
                  <a:pos x="53" y="89"/>
                </a:cxn>
                <a:cxn ang="0">
                  <a:pos x="49" y="88"/>
                </a:cxn>
                <a:cxn ang="0">
                  <a:pos x="45" y="87"/>
                </a:cxn>
                <a:cxn ang="0">
                  <a:pos x="40" y="85"/>
                </a:cxn>
                <a:cxn ang="0">
                  <a:pos x="36" y="84"/>
                </a:cxn>
                <a:cxn ang="0">
                  <a:pos x="30" y="79"/>
                </a:cxn>
                <a:cxn ang="0">
                  <a:pos x="25" y="77"/>
                </a:cxn>
                <a:cxn ang="0">
                  <a:pos x="20" y="73"/>
                </a:cxn>
                <a:cxn ang="0">
                  <a:pos x="15" y="70"/>
                </a:cxn>
                <a:cxn ang="0">
                  <a:pos x="10" y="64"/>
                </a:cxn>
                <a:cxn ang="0">
                  <a:pos x="7" y="59"/>
                </a:cxn>
                <a:cxn ang="0">
                  <a:pos x="2" y="54"/>
                </a:cxn>
                <a:cxn ang="0">
                  <a:pos x="0" y="47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5" h="91">
                  <a:moveTo>
                    <a:pt x="18" y="0"/>
                  </a:moveTo>
                  <a:lnTo>
                    <a:pt x="75" y="62"/>
                  </a:lnTo>
                  <a:lnTo>
                    <a:pt x="61" y="91"/>
                  </a:lnTo>
                  <a:lnTo>
                    <a:pt x="60" y="91"/>
                  </a:lnTo>
                  <a:lnTo>
                    <a:pt x="59" y="91"/>
                  </a:lnTo>
                  <a:lnTo>
                    <a:pt x="56" y="90"/>
                  </a:lnTo>
                  <a:lnTo>
                    <a:pt x="53" y="89"/>
                  </a:lnTo>
                  <a:lnTo>
                    <a:pt x="49" y="88"/>
                  </a:lnTo>
                  <a:lnTo>
                    <a:pt x="45" y="87"/>
                  </a:lnTo>
                  <a:lnTo>
                    <a:pt x="40" y="85"/>
                  </a:lnTo>
                  <a:lnTo>
                    <a:pt x="36" y="84"/>
                  </a:lnTo>
                  <a:lnTo>
                    <a:pt x="30" y="79"/>
                  </a:lnTo>
                  <a:lnTo>
                    <a:pt x="25" y="77"/>
                  </a:lnTo>
                  <a:lnTo>
                    <a:pt x="20" y="73"/>
                  </a:lnTo>
                  <a:lnTo>
                    <a:pt x="15" y="70"/>
                  </a:lnTo>
                  <a:lnTo>
                    <a:pt x="10" y="64"/>
                  </a:lnTo>
                  <a:lnTo>
                    <a:pt x="7" y="59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2488" y="2184"/>
              <a:ext cx="63" cy="6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3" y="45"/>
                </a:cxn>
                <a:cxn ang="0">
                  <a:pos x="45" y="66"/>
                </a:cxn>
                <a:cxn ang="0">
                  <a:pos x="42" y="65"/>
                </a:cxn>
                <a:cxn ang="0">
                  <a:pos x="38" y="65"/>
                </a:cxn>
                <a:cxn ang="0">
                  <a:pos x="35" y="64"/>
                </a:cxn>
                <a:cxn ang="0">
                  <a:pos x="32" y="64"/>
                </a:cxn>
                <a:cxn ang="0">
                  <a:pos x="28" y="63"/>
                </a:cxn>
                <a:cxn ang="0">
                  <a:pos x="25" y="62"/>
                </a:cxn>
                <a:cxn ang="0">
                  <a:pos x="21" y="61"/>
                </a:cxn>
                <a:cxn ang="0">
                  <a:pos x="16" y="59"/>
                </a:cxn>
                <a:cxn ang="0">
                  <a:pos x="13" y="56"/>
                </a:cxn>
                <a:cxn ang="0">
                  <a:pos x="10" y="53"/>
                </a:cxn>
                <a:cxn ang="0">
                  <a:pos x="7" y="50"/>
                </a:cxn>
                <a:cxn ang="0">
                  <a:pos x="3" y="46"/>
                </a:cxn>
                <a:cxn ang="0">
                  <a:pos x="1" y="42"/>
                </a:cxn>
                <a:cxn ang="0">
                  <a:pos x="0" y="3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63" h="66">
                  <a:moveTo>
                    <a:pt x="20" y="0"/>
                  </a:moveTo>
                  <a:lnTo>
                    <a:pt x="63" y="45"/>
                  </a:lnTo>
                  <a:lnTo>
                    <a:pt x="45" y="66"/>
                  </a:lnTo>
                  <a:lnTo>
                    <a:pt x="42" y="65"/>
                  </a:lnTo>
                  <a:lnTo>
                    <a:pt x="38" y="65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8" y="63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16" y="59"/>
                  </a:lnTo>
                  <a:lnTo>
                    <a:pt x="13" y="56"/>
                  </a:lnTo>
                  <a:lnTo>
                    <a:pt x="10" y="53"/>
                  </a:lnTo>
                  <a:lnTo>
                    <a:pt x="7" y="50"/>
                  </a:lnTo>
                  <a:lnTo>
                    <a:pt x="3" y="46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5" name="Freeform 49"/>
            <p:cNvSpPr>
              <a:spLocks/>
            </p:cNvSpPr>
            <p:nvPr/>
          </p:nvSpPr>
          <p:spPr bwMode="auto">
            <a:xfrm>
              <a:off x="2555" y="2250"/>
              <a:ext cx="56" cy="5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56" y="45"/>
                </a:cxn>
                <a:cxn ang="0">
                  <a:pos x="36" y="58"/>
                </a:cxn>
                <a:cxn ang="0">
                  <a:pos x="34" y="57"/>
                </a:cxn>
                <a:cxn ang="0">
                  <a:pos x="31" y="57"/>
                </a:cxn>
                <a:cxn ang="0">
                  <a:pos x="26" y="57"/>
                </a:cxn>
                <a:cxn ang="0">
                  <a:pos x="21" y="54"/>
                </a:cxn>
                <a:cxn ang="0">
                  <a:pos x="15" y="51"/>
                </a:cxn>
                <a:cxn ang="0">
                  <a:pos x="9" y="46"/>
                </a:cxn>
                <a:cxn ang="0">
                  <a:pos x="6" y="41"/>
                </a:cxn>
                <a:cxn ang="0">
                  <a:pos x="4" y="38"/>
                </a:cxn>
                <a:cxn ang="0">
                  <a:pos x="2" y="33"/>
                </a:cxn>
                <a:cxn ang="0">
                  <a:pos x="0" y="28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56" h="58">
                  <a:moveTo>
                    <a:pt x="16" y="0"/>
                  </a:moveTo>
                  <a:lnTo>
                    <a:pt x="56" y="45"/>
                  </a:lnTo>
                  <a:lnTo>
                    <a:pt x="36" y="58"/>
                  </a:lnTo>
                  <a:lnTo>
                    <a:pt x="34" y="57"/>
                  </a:lnTo>
                  <a:lnTo>
                    <a:pt x="31" y="57"/>
                  </a:lnTo>
                  <a:lnTo>
                    <a:pt x="26" y="57"/>
                  </a:lnTo>
                  <a:lnTo>
                    <a:pt x="21" y="54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6" y="41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6" name="Freeform 50"/>
            <p:cNvSpPr>
              <a:spLocks/>
            </p:cNvSpPr>
            <p:nvPr/>
          </p:nvSpPr>
          <p:spPr bwMode="auto">
            <a:xfrm>
              <a:off x="2610" y="2319"/>
              <a:ext cx="58" cy="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8" y="40"/>
                </a:cxn>
                <a:cxn ang="0">
                  <a:pos x="35" y="50"/>
                </a:cxn>
                <a:cxn ang="0">
                  <a:pos x="33" y="50"/>
                </a:cxn>
                <a:cxn ang="0">
                  <a:pos x="30" y="49"/>
                </a:cxn>
                <a:cxn ang="0">
                  <a:pos x="25" y="48"/>
                </a:cxn>
                <a:cxn ang="0">
                  <a:pos x="20" y="46"/>
                </a:cxn>
                <a:cxn ang="0">
                  <a:pos x="17" y="44"/>
                </a:cxn>
                <a:cxn ang="0">
                  <a:pos x="14" y="43"/>
                </a:cxn>
                <a:cxn ang="0">
                  <a:pos x="11" y="40"/>
                </a:cxn>
                <a:cxn ang="0">
                  <a:pos x="8" y="37"/>
                </a:cxn>
                <a:cxn ang="0">
                  <a:pos x="5" y="34"/>
                </a:cxn>
                <a:cxn ang="0">
                  <a:pos x="3" y="31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58" h="50">
                  <a:moveTo>
                    <a:pt x="20" y="0"/>
                  </a:moveTo>
                  <a:lnTo>
                    <a:pt x="58" y="40"/>
                  </a:lnTo>
                  <a:lnTo>
                    <a:pt x="35" y="50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25" y="48"/>
                  </a:lnTo>
                  <a:lnTo>
                    <a:pt x="20" y="46"/>
                  </a:lnTo>
                  <a:lnTo>
                    <a:pt x="17" y="44"/>
                  </a:lnTo>
                  <a:lnTo>
                    <a:pt x="14" y="43"/>
                  </a:lnTo>
                  <a:lnTo>
                    <a:pt x="11" y="40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7" name="Freeform 51"/>
            <p:cNvSpPr>
              <a:spLocks/>
            </p:cNvSpPr>
            <p:nvPr/>
          </p:nvSpPr>
          <p:spPr bwMode="auto">
            <a:xfrm>
              <a:off x="1628" y="1818"/>
              <a:ext cx="149" cy="248"/>
            </a:xfrm>
            <a:custGeom>
              <a:avLst/>
              <a:gdLst/>
              <a:ahLst/>
              <a:cxnLst>
                <a:cxn ang="0">
                  <a:pos x="149" y="165"/>
                </a:cxn>
                <a:cxn ang="0">
                  <a:pos x="147" y="168"/>
                </a:cxn>
                <a:cxn ang="0">
                  <a:pos x="146" y="177"/>
                </a:cxn>
                <a:cxn ang="0">
                  <a:pos x="145" y="183"/>
                </a:cxn>
                <a:cxn ang="0">
                  <a:pos x="144" y="191"/>
                </a:cxn>
                <a:cxn ang="0">
                  <a:pos x="142" y="198"/>
                </a:cxn>
                <a:cxn ang="0">
                  <a:pos x="141" y="206"/>
                </a:cxn>
                <a:cxn ang="0">
                  <a:pos x="137" y="213"/>
                </a:cxn>
                <a:cxn ang="0">
                  <a:pos x="134" y="221"/>
                </a:cxn>
                <a:cxn ang="0">
                  <a:pos x="130" y="227"/>
                </a:cxn>
                <a:cxn ang="0">
                  <a:pos x="126" y="235"/>
                </a:cxn>
                <a:cxn ang="0">
                  <a:pos x="115" y="244"/>
                </a:cxn>
                <a:cxn ang="0">
                  <a:pos x="108" y="247"/>
                </a:cxn>
                <a:cxn ang="0">
                  <a:pos x="102" y="248"/>
                </a:cxn>
                <a:cxn ang="0">
                  <a:pos x="92" y="247"/>
                </a:cxn>
                <a:cxn ang="0">
                  <a:pos x="83" y="244"/>
                </a:cxn>
                <a:cxn ang="0">
                  <a:pos x="74" y="239"/>
                </a:cxn>
                <a:cxn ang="0">
                  <a:pos x="65" y="233"/>
                </a:cxn>
                <a:cxn ang="0">
                  <a:pos x="54" y="224"/>
                </a:cxn>
                <a:cxn ang="0">
                  <a:pos x="44" y="213"/>
                </a:cxn>
                <a:cxn ang="0">
                  <a:pos x="36" y="202"/>
                </a:cxn>
                <a:cxn ang="0">
                  <a:pos x="31" y="195"/>
                </a:cxn>
                <a:cxn ang="0">
                  <a:pos x="28" y="187"/>
                </a:cxn>
                <a:cxn ang="0">
                  <a:pos x="23" y="180"/>
                </a:cxn>
                <a:cxn ang="0">
                  <a:pos x="19" y="171"/>
                </a:cxn>
                <a:cxn ang="0">
                  <a:pos x="16" y="163"/>
                </a:cxn>
                <a:cxn ang="0">
                  <a:pos x="13" y="153"/>
                </a:cxn>
                <a:cxn ang="0">
                  <a:pos x="10" y="142"/>
                </a:cxn>
                <a:cxn ang="0">
                  <a:pos x="6" y="132"/>
                </a:cxn>
                <a:cxn ang="0">
                  <a:pos x="5" y="122"/>
                </a:cxn>
                <a:cxn ang="0">
                  <a:pos x="3" y="111"/>
                </a:cxn>
                <a:cxn ang="0">
                  <a:pos x="2" y="98"/>
                </a:cxn>
                <a:cxn ang="0">
                  <a:pos x="1" y="85"/>
                </a:cxn>
                <a:cxn ang="0">
                  <a:pos x="0" y="72"/>
                </a:cxn>
                <a:cxn ang="0">
                  <a:pos x="0" y="59"/>
                </a:cxn>
                <a:cxn ang="0">
                  <a:pos x="0" y="45"/>
                </a:cxn>
                <a:cxn ang="0">
                  <a:pos x="1" y="30"/>
                </a:cxn>
                <a:cxn ang="0">
                  <a:pos x="2" y="14"/>
                </a:cxn>
                <a:cxn ang="0">
                  <a:pos x="4" y="0"/>
                </a:cxn>
                <a:cxn ang="0">
                  <a:pos x="69" y="158"/>
                </a:cxn>
              </a:cxnLst>
              <a:rect l="0" t="0" r="r" b="b"/>
              <a:pathLst>
                <a:path w="149" h="248">
                  <a:moveTo>
                    <a:pt x="69" y="158"/>
                  </a:moveTo>
                  <a:lnTo>
                    <a:pt x="149" y="165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6" y="171"/>
                  </a:lnTo>
                  <a:lnTo>
                    <a:pt x="146" y="177"/>
                  </a:lnTo>
                  <a:lnTo>
                    <a:pt x="145" y="180"/>
                  </a:lnTo>
                  <a:lnTo>
                    <a:pt x="145" y="183"/>
                  </a:lnTo>
                  <a:lnTo>
                    <a:pt x="144" y="186"/>
                  </a:lnTo>
                  <a:lnTo>
                    <a:pt x="144" y="191"/>
                  </a:lnTo>
                  <a:lnTo>
                    <a:pt x="143" y="194"/>
                  </a:lnTo>
                  <a:lnTo>
                    <a:pt x="142" y="198"/>
                  </a:lnTo>
                  <a:lnTo>
                    <a:pt x="141" y="202"/>
                  </a:lnTo>
                  <a:lnTo>
                    <a:pt x="141" y="206"/>
                  </a:lnTo>
                  <a:lnTo>
                    <a:pt x="139" y="209"/>
                  </a:lnTo>
                  <a:lnTo>
                    <a:pt x="137" y="213"/>
                  </a:lnTo>
                  <a:lnTo>
                    <a:pt x="136" y="217"/>
                  </a:lnTo>
                  <a:lnTo>
                    <a:pt x="134" y="221"/>
                  </a:lnTo>
                  <a:lnTo>
                    <a:pt x="132" y="224"/>
                  </a:lnTo>
                  <a:lnTo>
                    <a:pt x="130" y="227"/>
                  </a:lnTo>
                  <a:lnTo>
                    <a:pt x="128" y="231"/>
                  </a:lnTo>
                  <a:lnTo>
                    <a:pt x="126" y="235"/>
                  </a:lnTo>
                  <a:lnTo>
                    <a:pt x="120" y="239"/>
                  </a:lnTo>
                  <a:lnTo>
                    <a:pt x="115" y="244"/>
                  </a:lnTo>
                  <a:lnTo>
                    <a:pt x="112" y="245"/>
                  </a:lnTo>
                  <a:lnTo>
                    <a:pt x="108" y="247"/>
                  </a:lnTo>
                  <a:lnTo>
                    <a:pt x="105" y="247"/>
                  </a:lnTo>
                  <a:lnTo>
                    <a:pt x="102" y="248"/>
                  </a:lnTo>
                  <a:lnTo>
                    <a:pt x="96" y="247"/>
                  </a:lnTo>
                  <a:lnTo>
                    <a:pt x="92" y="247"/>
                  </a:lnTo>
                  <a:lnTo>
                    <a:pt x="88" y="245"/>
                  </a:lnTo>
                  <a:lnTo>
                    <a:pt x="83" y="244"/>
                  </a:lnTo>
                  <a:lnTo>
                    <a:pt x="78" y="241"/>
                  </a:lnTo>
                  <a:lnTo>
                    <a:pt x="74" y="239"/>
                  </a:lnTo>
                  <a:lnTo>
                    <a:pt x="69" y="236"/>
                  </a:lnTo>
                  <a:lnTo>
                    <a:pt x="65" y="233"/>
                  </a:lnTo>
                  <a:lnTo>
                    <a:pt x="60" y="228"/>
                  </a:lnTo>
                  <a:lnTo>
                    <a:pt x="54" y="224"/>
                  </a:lnTo>
                  <a:lnTo>
                    <a:pt x="50" y="219"/>
                  </a:lnTo>
                  <a:lnTo>
                    <a:pt x="44" y="213"/>
                  </a:lnTo>
                  <a:lnTo>
                    <a:pt x="40" y="208"/>
                  </a:lnTo>
                  <a:lnTo>
                    <a:pt x="36" y="202"/>
                  </a:lnTo>
                  <a:lnTo>
                    <a:pt x="34" y="198"/>
                  </a:lnTo>
                  <a:lnTo>
                    <a:pt x="31" y="195"/>
                  </a:lnTo>
                  <a:lnTo>
                    <a:pt x="29" y="192"/>
                  </a:lnTo>
                  <a:lnTo>
                    <a:pt x="28" y="187"/>
                  </a:lnTo>
                  <a:lnTo>
                    <a:pt x="25" y="183"/>
                  </a:lnTo>
                  <a:lnTo>
                    <a:pt x="23" y="180"/>
                  </a:lnTo>
                  <a:lnTo>
                    <a:pt x="22" y="176"/>
                  </a:lnTo>
                  <a:lnTo>
                    <a:pt x="19" y="171"/>
                  </a:lnTo>
                  <a:lnTo>
                    <a:pt x="17" y="166"/>
                  </a:lnTo>
                  <a:lnTo>
                    <a:pt x="16" y="163"/>
                  </a:lnTo>
                  <a:lnTo>
                    <a:pt x="14" y="157"/>
                  </a:lnTo>
                  <a:lnTo>
                    <a:pt x="13" y="153"/>
                  </a:lnTo>
                  <a:lnTo>
                    <a:pt x="11" y="148"/>
                  </a:lnTo>
                  <a:lnTo>
                    <a:pt x="10" y="142"/>
                  </a:lnTo>
                  <a:lnTo>
                    <a:pt x="8" y="138"/>
                  </a:lnTo>
                  <a:lnTo>
                    <a:pt x="6" y="132"/>
                  </a:lnTo>
                  <a:lnTo>
                    <a:pt x="5" y="127"/>
                  </a:lnTo>
                  <a:lnTo>
                    <a:pt x="5" y="122"/>
                  </a:lnTo>
                  <a:lnTo>
                    <a:pt x="4" y="116"/>
                  </a:lnTo>
                  <a:lnTo>
                    <a:pt x="3" y="111"/>
                  </a:lnTo>
                  <a:lnTo>
                    <a:pt x="2" y="104"/>
                  </a:lnTo>
                  <a:lnTo>
                    <a:pt x="2" y="98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1" y="21"/>
                  </a:lnTo>
                  <a:lnTo>
                    <a:pt x="2" y="14"/>
                  </a:lnTo>
                  <a:lnTo>
                    <a:pt x="3" y="6"/>
                  </a:lnTo>
                  <a:lnTo>
                    <a:pt x="4" y="0"/>
                  </a:lnTo>
                  <a:lnTo>
                    <a:pt x="13" y="22"/>
                  </a:lnTo>
                  <a:lnTo>
                    <a:pt x="69" y="158"/>
                  </a:lnTo>
                  <a:lnTo>
                    <a:pt x="69" y="158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1834" y="2102"/>
              <a:ext cx="130" cy="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0" y="41"/>
                </a:cxn>
                <a:cxn ang="0">
                  <a:pos x="129" y="41"/>
                </a:cxn>
                <a:cxn ang="0">
                  <a:pos x="126" y="42"/>
                </a:cxn>
                <a:cxn ang="0">
                  <a:pos x="124" y="43"/>
                </a:cxn>
                <a:cxn ang="0">
                  <a:pos x="122" y="44"/>
                </a:cxn>
                <a:cxn ang="0">
                  <a:pos x="119" y="45"/>
                </a:cxn>
                <a:cxn ang="0">
                  <a:pos x="116" y="46"/>
                </a:cxn>
                <a:cxn ang="0">
                  <a:pos x="112" y="47"/>
                </a:cxn>
                <a:cxn ang="0">
                  <a:pos x="106" y="47"/>
                </a:cxn>
                <a:cxn ang="0">
                  <a:pos x="102" y="48"/>
                </a:cxn>
                <a:cxn ang="0">
                  <a:pos x="97" y="49"/>
                </a:cxn>
                <a:cxn ang="0">
                  <a:pos x="93" y="49"/>
                </a:cxn>
                <a:cxn ang="0">
                  <a:pos x="89" y="49"/>
                </a:cxn>
                <a:cxn ang="0">
                  <a:pos x="86" y="49"/>
                </a:cxn>
                <a:cxn ang="0">
                  <a:pos x="84" y="50"/>
                </a:cxn>
                <a:cxn ang="0">
                  <a:pos x="79" y="49"/>
                </a:cxn>
                <a:cxn ang="0">
                  <a:pos x="76" y="49"/>
                </a:cxn>
                <a:cxn ang="0">
                  <a:pos x="72" y="49"/>
                </a:cxn>
                <a:cxn ang="0">
                  <a:pos x="67" y="49"/>
                </a:cxn>
                <a:cxn ang="0">
                  <a:pos x="63" y="48"/>
                </a:cxn>
                <a:cxn ang="0">
                  <a:pos x="59" y="48"/>
                </a:cxn>
                <a:cxn ang="0">
                  <a:pos x="54" y="47"/>
                </a:cxn>
                <a:cxn ang="0">
                  <a:pos x="51" y="47"/>
                </a:cxn>
                <a:cxn ang="0">
                  <a:pos x="47" y="46"/>
                </a:cxn>
                <a:cxn ang="0">
                  <a:pos x="43" y="46"/>
                </a:cxn>
                <a:cxn ang="0">
                  <a:pos x="40" y="45"/>
                </a:cxn>
                <a:cxn ang="0">
                  <a:pos x="37" y="45"/>
                </a:cxn>
                <a:cxn ang="0">
                  <a:pos x="34" y="44"/>
                </a:cxn>
                <a:cxn ang="0">
                  <a:pos x="30" y="44"/>
                </a:cxn>
                <a:cxn ang="0">
                  <a:pos x="27" y="43"/>
                </a:cxn>
                <a:cxn ang="0">
                  <a:pos x="25" y="43"/>
                </a:cxn>
                <a:cxn ang="0">
                  <a:pos x="20" y="42"/>
                </a:cxn>
                <a:cxn ang="0">
                  <a:pos x="16" y="42"/>
                </a:cxn>
                <a:cxn ang="0">
                  <a:pos x="12" y="39"/>
                </a:cxn>
                <a:cxn ang="0">
                  <a:pos x="9" y="38"/>
                </a:cxn>
                <a:cxn ang="0">
                  <a:pos x="5" y="37"/>
                </a:cxn>
                <a:cxn ang="0">
                  <a:pos x="3" y="3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30" h="50">
                  <a:moveTo>
                    <a:pt x="15" y="0"/>
                  </a:moveTo>
                  <a:lnTo>
                    <a:pt x="130" y="41"/>
                  </a:lnTo>
                  <a:lnTo>
                    <a:pt x="129" y="41"/>
                  </a:lnTo>
                  <a:lnTo>
                    <a:pt x="126" y="42"/>
                  </a:lnTo>
                  <a:lnTo>
                    <a:pt x="124" y="43"/>
                  </a:lnTo>
                  <a:lnTo>
                    <a:pt x="122" y="44"/>
                  </a:lnTo>
                  <a:lnTo>
                    <a:pt x="119" y="45"/>
                  </a:lnTo>
                  <a:lnTo>
                    <a:pt x="116" y="46"/>
                  </a:lnTo>
                  <a:lnTo>
                    <a:pt x="112" y="47"/>
                  </a:lnTo>
                  <a:lnTo>
                    <a:pt x="106" y="47"/>
                  </a:lnTo>
                  <a:lnTo>
                    <a:pt x="102" y="48"/>
                  </a:lnTo>
                  <a:lnTo>
                    <a:pt x="97" y="49"/>
                  </a:lnTo>
                  <a:lnTo>
                    <a:pt x="93" y="49"/>
                  </a:lnTo>
                  <a:lnTo>
                    <a:pt x="89" y="49"/>
                  </a:lnTo>
                  <a:lnTo>
                    <a:pt x="86" y="49"/>
                  </a:lnTo>
                  <a:lnTo>
                    <a:pt x="84" y="50"/>
                  </a:lnTo>
                  <a:lnTo>
                    <a:pt x="79" y="49"/>
                  </a:lnTo>
                  <a:lnTo>
                    <a:pt x="76" y="49"/>
                  </a:lnTo>
                  <a:lnTo>
                    <a:pt x="72" y="49"/>
                  </a:lnTo>
                  <a:lnTo>
                    <a:pt x="67" y="49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7" y="46"/>
                  </a:lnTo>
                  <a:lnTo>
                    <a:pt x="43" y="46"/>
                  </a:lnTo>
                  <a:lnTo>
                    <a:pt x="40" y="45"/>
                  </a:lnTo>
                  <a:lnTo>
                    <a:pt x="37" y="45"/>
                  </a:lnTo>
                  <a:lnTo>
                    <a:pt x="34" y="44"/>
                  </a:lnTo>
                  <a:lnTo>
                    <a:pt x="30" y="44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2" y="39"/>
                  </a:lnTo>
                  <a:lnTo>
                    <a:pt x="9" y="38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9" name="Freeform 53"/>
            <p:cNvSpPr>
              <a:spLocks/>
            </p:cNvSpPr>
            <p:nvPr/>
          </p:nvSpPr>
          <p:spPr bwMode="auto">
            <a:xfrm>
              <a:off x="2002" y="2095"/>
              <a:ext cx="97" cy="5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97" y="0"/>
                </a:cxn>
                <a:cxn ang="0">
                  <a:pos x="96" y="0"/>
                </a:cxn>
                <a:cxn ang="0">
                  <a:pos x="93" y="4"/>
                </a:cxn>
                <a:cxn ang="0">
                  <a:pos x="91" y="5"/>
                </a:cxn>
                <a:cxn ang="0">
                  <a:pos x="90" y="9"/>
                </a:cxn>
                <a:cxn ang="0">
                  <a:pos x="88" y="12"/>
                </a:cxn>
                <a:cxn ang="0">
                  <a:pos x="86" y="15"/>
                </a:cxn>
                <a:cxn ang="0">
                  <a:pos x="83" y="17"/>
                </a:cxn>
                <a:cxn ang="0">
                  <a:pos x="79" y="22"/>
                </a:cxn>
                <a:cxn ang="0">
                  <a:pos x="75" y="25"/>
                </a:cxn>
                <a:cxn ang="0">
                  <a:pos x="72" y="28"/>
                </a:cxn>
                <a:cxn ang="0">
                  <a:pos x="67" y="31"/>
                </a:cxn>
                <a:cxn ang="0">
                  <a:pos x="63" y="33"/>
                </a:cxn>
                <a:cxn ang="0">
                  <a:pos x="59" y="37"/>
                </a:cxn>
                <a:cxn ang="0">
                  <a:pos x="54" y="40"/>
                </a:cxn>
                <a:cxn ang="0">
                  <a:pos x="49" y="42"/>
                </a:cxn>
                <a:cxn ang="0">
                  <a:pos x="45" y="43"/>
                </a:cxn>
                <a:cxn ang="0">
                  <a:pos x="39" y="45"/>
                </a:cxn>
                <a:cxn ang="0">
                  <a:pos x="35" y="48"/>
                </a:cxn>
                <a:cxn ang="0">
                  <a:pos x="29" y="49"/>
                </a:cxn>
                <a:cxn ang="0">
                  <a:pos x="26" y="50"/>
                </a:cxn>
                <a:cxn ang="0">
                  <a:pos x="21" y="51"/>
                </a:cxn>
                <a:cxn ang="0">
                  <a:pos x="18" y="52"/>
                </a:cxn>
                <a:cxn ang="0">
                  <a:pos x="14" y="53"/>
                </a:cxn>
                <a:cxn ang="0">
                  <a:pos x="11" y="53"/>
                </a:cxn>
                <a:cxn ang="0">
                  <a:pos x="8" y="54"/>
                </a:cxn>
                <a:cxn ang="0">
                  <a:pos x="6" y="54"/>
                </a:cxn>
                <a:cxn ang="0">
                  <a:pos x="2" y="55"/>
                </a:cxn>
                <a:cxn ang="0">
                  <a:pos x="1" y="55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97" h="55">
                  <a:moveTo>
                    <a:pt x="0" y="27"/>
                  </a:moveTo>
                  <a:lnTo>
                    <a:pt x="97" y="0"/>
                  </a:lnTo>
                  <a:lnTo>
                    <a:pt x="96" y="0"/>
                  </a:lnTo>
                  <a:lnTo>
                    <a:pt x="93" y="4"/>
                  </a:lnTo>
                  <a:lnTo>
                    <a:pt x="91" y="5"/>
                  </a:lnTo>
                  <a:lnTo>
                    <a:pt x="90" y="9"/>
                  </a:lnTo>
                  <a:lnTo>
                    <a:pt x="88" y="12"/>
                  </a:lnTo>
                  <a:lnTo>
                    <a:pt x="86" y="15"/>
                  </a:lnTo>
                  <a:lnTo>
                    <a:pt x="83" y="17"/>
                  </a:lnTo>
                  <a:lnTo>
                    <a:pt x="79" y="22"/>
                  </a:lnTo>
                  <a:lnTo>
                    <a:pt x="75" y="25"/>
                  </a:lnTo>
                  <a:lnTo>
                    <a:pt x="72" y="28"/>
                  </a:lnTo>
                  <a:lnTo>
                    <a:pt x="67" y="31"/>
                  </a:lnTo>
                  <a:lnTo>
                    <a:pt x="63" y="33"/>
                  </a:lnTo>
                  <a:lnTo>
                    <a:pt x="59" y="37"/>
                  </a:lnTo>
                  <a:lnTo>
                    <a:pt x="54" y="40"/>
                  </a:lnTo>
                  <a:lnTo>
                    <a:pt x="49" y="42"/>
                  </a:lnTo>
                  <a:lnTo>
                    <a:pt x="45" y="43"/>
                  </a:lnTo>
                  <a:lnTo>
                    <a:pt x="39" y="45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6" y="50"/>
                  </a:lnTo>
                  <a:lnTo>
                    <a:pt x="21" y="51"/>
                  </a:lnTo>
                  <a:lnTo>
                    <a:pt x="18" y="52"/>
                  </a:lnTo>
                  <a:lnTo>
                    <a:pt x="14" y="53"/>
                  </a:lnTo>
                  <a:lnTo>
                    <a:pt x="11" y="53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2" y="55"/>
                  </a:lnTo>
                  <a:lnTo>
                    <a:pt x="1" y="55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0" name="Freeform 54"/>
            <p:cNvSpPr>
              <a:spLocks/>
            </p:cNvSpPr>
            <p:nvPr/>
          </p:nvSpPr>
          <p:spPr bwMode="auto">
            <a:xfrm>
              <a:off x="2695" y="2393"/>
              <a:ext cx="112" cy="17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12" y="179"/>
                </a:cxn>
                <a:cxn ang="0">
                  <a:pos x="111" y="179"/>
                </a:cxn>
                <a:cxn ang="0">
                  <a:pos x="110" y="179"/>
                </a:cxn>
                <a:cxn ang="0">
                  <a:pos x="107" y="179"/>
                </a:cxn>
                <a:cxn ang="0">
                  <a:pos x="105" y="179"/>
                </a:cxn>
                <a:cxn ang="0">
                  <a:pos x="100" y="179"/>
                </a:cxn>
                <a:cxn ang="0">
                  <a:pos x="95" y="179"/>
                </a:cxn>
                <a:cxn ang="0">
                  <a:pos x="91" y="179"/>
                </a:cxn>
                <a:cxn ang="0">
                  <a:pos x="89" y="179"/>
                </a:cxn>
                <a:cxn ang="0">
                  <a:pos x="85" y="179"/>
                </a:cxn>
                <a:cxn ang="0">
                  <a:pos x="83" y="179"/>
                </a:cxn>
                <a:cxn ang="0">
                  <a:pos x="78" y="178"/>
                </a:cxn>
                <a:cxn ang="0">
                  <a:pos x="75" y="178"/>
                </a:cxn>
                <a:cxn ang="0">
                  <a:pos x="71" y="178"/>
                </a:cxn>
                <a:cxn ang="0">
                  <a:pos x="67" y="178"/>
                </a:cxn>
                <a:cxn ang="0">
                  <a:pos x="62" y="178"/>
                </a:cxn>
                <a:cxn ang="0">
                  <a:pos x="58" y="178"/>
                </a:cxn>
                <a:cxn ang="0">
                  <a:pos x="55" y="178"/>
                </a:cxn>
                <a:cxn ang="0">
                  <a:pos x="50" y="178"/>
                </a:cxn>
                <a:cxn ang="0">
                  <a:pos x="46" y="178"/>
                </a:cxn>
                <a:cxn ang="0">
                  <a:pos x="41" y="178"/>
                </a:cxn>
                <a:cxn ang="0">
                  <a:pos x="36" y="178"/>
                </a:cxn>
                <a:cxn ang="0">
                  <a:pos x="32" y="178"/>
                </a:cxn>
                <a:cxn ang="0">
                  <a:pos x="26" y="177"/>
                </a:cxn>
                <a:cxn ang="0">
                  <a:pos x="21" y="177"/>
                </a:cxn>
                <a:cxn ang="0">
                  <a:pos x="17" y="177"/>
                </a:cxn>
                <a:cxn ang="0">
                  <a:pos x="11" y="177"/>
                </a:cxn>
                <a:cxn ang="0">
                  <a:pos x="0" y="5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12" h="179">
                  <a:moveTo>
                    <a:pt x="16" y="0"/>
                  </a:moveTo>
                  <a:lnTo>
                    <a:pt x="112" y="179"/>
                  </a:lnTo>
                  <a:lnTo>
                    <a:pt x="111" y="179"/>
                  </a:lnTo>
                  <a:lnTo>
                    <a:pt x="110" y="179"/>
                  </a:lnTo>
                  <a:lnTo>
                    <a:pt x="107" y="179"/>
                  </a:lnTo>
                  <a:lnTo>
                    <a:pt x="105" y="179"/>
                  </a:lnTo>
                  <a:lnTo>
                    <a:pt x="100" y="179"/>
                  </a:lnTo>
                  <a:lnTo>
                    <a:pt x="95" y="179"/>
                  </a:lnTo>
                  <a:lnTo>
                    <a:pt x="91" y="179"/>
                  </a:lnTo>
                  <a:lnTo>
                    <a:pt x="89" y="179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78" y="178"/>
                  </a:lnTo>
                  <a:lnTo>
                    <a:pt x="75" y="178"/>
                  </a:lnTo>
                  <a:lnTo>
                    <a:pt x="71" y="178"/>
                  </a:lnTo>
                  <a:lnTo>
                    <a:pt x="67" y="178"/>
                  </a:lnTo>
                  <a:lnTo>
                    <a:pt x="62" y="178"/>
                  </a:lnTo>
                  <a:lnTo>
                    <a:pt x="58" y="178"/>
                  </a:lnTo>
                  <a:lnTo>
                    <a:pt x="55" y="178"/>
                  </a:lnTo>
                  <a:lnTo>
                    <a:pt x="50" y="178"/>
                  </a:lnTo>
                  <a:lnTo>
                    <a:pt x="46" y="178"/>
                  </a:lnTo>
                  <a:lnTo>
                    <a:pt x="41" y="178"/>
                  </a:lnTo>
                  <a:lnTo>
                    <a:pt x="36" y="178"/>
                  </a:lnTo>
                  <a:lnTo>
                    <a:pt x="32" y="178"/>
                  </a:lnTo>
                  <a:lnTo>
                    <a:pt x="26" y="177"/>
                  </a:lnTo>
                  <a:lnTo>
                    <a:pt x="21" y="177"/>
                  </a:lnTo>
                  <a:lnTo>
                    <a:pt x="17" y="177"/>
                  </a:lnTo>
                  <a:lnTo>
                    <a:pt x="11" y="177"/>
                  </a:lnTo>
                  <a:lnTo>
                    <a:pt x="0" y="5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1" name="Freeform 55"/>
            <p:cNvSpPr>
              <a:spLocks/>
            </p:cNvSpPr>
            <p:nvPr/>
          </p:nvSpPr>
          <p:spPr bwMode="auto">
            <a:xfrm>
              <a:off x="2082" y="1768"/>
              <a:ext cx="88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108"/>
                </a:cxn>
                <a:cxn ang="0">
                  <a:pos x="88" y="111"/>
                </a:cxn>
                <a:cxn ang="0">
                  <a:pos x="19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8" h="111">
                  <a:moveTo>
                    <a:pt x="0" y="0"/>
                  </a:moveTo>
                  <a:lnTo>
                    <a:pt x="37" y="108"/>
                  </a:lnTo>
                  <a:lnTo>
                    <a:pt x="88" y="111"/>
                  </a:lnTo>
                  <a:lnTo>
                    <a:pt x="19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2" name="Freeform 56"/>
            <p:cNvSpPr>
              <a:spLocks/>
            </p:cNvSpPr>
            <p:nvPr/>
          </p:nvSpPr>
          <p:spPr bwMode="auto">
            <a:xfrm>
              <a:off x="2256" y="1761"/>
              <a:ext cx="285" cy="261"/>
            </a:xfrm>
            <a:custGeom>
              <a:avLst/>
              <a:gdLst/>
              <a:ahLst/>
              <a:cxnLst>
                <a:cxn ang="0">
                  <a:pos x="15" y="43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51" y="42"/>
                </a:cxn>
                <a:cxn ang="0">
                  <a:pos x="68" y="43"/>
                </a:cxn>
                <a:cxn ang="0">
                  <a:pos x="86" y="45"/>
                </a:cxn>
                <a:cxn ang="0">
                  <a:pos x="104" y="50"/>
                </a:cxn>
                <a:cxn ang="0">
                  <a:pos x="120" y="58"/>
                </a:cxn>
                <a:cxn ang="0">
                  <a:pos x="137" y="68"/>
                </a:cxn>
                <a:cxn ang="0">
                  <a:pos x="151" y="82"/>
                </a:cxn>
                <a:cxn ang="0">
                  <a:pos x="162" y="98"/>
                </a:cxn>
                <a:cxn ang="0">
                  <a:pos x="171" y="113"/>
                </a:cxn>
                <a:cxn ang="0">
                  <a:pos x="180" y="128"/>
                </a:cxn>
                <a:cxn ang="0">
                  <a:pos x="187" y="141"/>
                </a:cxn>
                <a:cxn ang="0">
                  <a:pos x="193" y="153"/>
                </a:cxn>
                <a:cxn ang="0">
                  <a:pos x="199" y="165"/>
                </a:cxn>
                <a:cxn ang="0">
                  <a:pos x="203" y="174"/>
                </a:cxn>
                <a:cxn ang="0">
                  <a:pos x="208" y="184"/>
                </a:cxn>
                <a:cxn ang="0">
                  <a:pos x="217" y="199"/>
                </a:cxn>
                <a:cxn ang="0">
                  <a:pos x="228" y="214"/>
                </a:cxn>
                <a:cxn ang="0">
                  <a:pos x="240" y="229"/>
                </a:cxn>
                <a:cxn ang="0">
                  <a:pos x="252" y="240"/>
                </a:cxn>
                <a:cxn ang="0">
                  <a:pos x="261" y="250"/>
                </a:cxn>
                <a:cxn ang="0">
                  <a:pos x="270" y="259"/>
                </a:cxn>
                <a:cxn ang="0">
                  <a:pos x="285" y="259"/>
                </a:cxn>
                <a:cxn ang="0">
                  <a:pos x="282" y="248"/>
                </a:cxn>
                <a:cxn ang="0">
                  <a:pos x="279" y="233"/>
                </a:cxn>
                <a:cxn ang="0">
                  <a:pos x="274" y="221"/>
                </a:cxn>
                <a:cxn ang="0">
                  <a:pos x="271" y="211"/>
                </a:cxn>
                <a:cxn ang="0">
                  <a:pos x="267" y="201"/>
                </a:cxn>
                <a:cxn ang="0">
                  <a:pos x="263" y="189"/>
                </a:cxn>
                <a:cxn ang="0">
                  <a:pos x="256" y="178"/>
                </a:cxn>
                <a:cxn ang="0">
                  <a:pos x="251" y="166"/>
                </a:cxn>
                <a:cxn ang="0">
                  <a:pos x="244" y="153"/>
                </a:cxn>
                <a:cxn ang="0">
                  <a:pos x="235" y="141"/>
                </a:cxn>
                <a:cxn ang="0">
                  <a:pos x="227" y="129"/>
                </a:cxn>
                <a:cxn ang="0">
                  <a:pos x="218" y="116"/>
                </a:cxn>
                <a:cxn ang="0">
                  <a:pos x="207" y="105"/>
                </a:cxn>
                <a:cxn ang="0">
                  <a:pos x="195" y="93"/>
                </a:cxn>
                <a:cxn ang="0">
                  <a:pos x="183" y="84"/>
                </a:cxn>
                <a:cxn ang="0">
                  <a:pos x="170" y="73"/>
                </a:cxn>
                <a:cxn ang="0">
                  <a:pos x="156" y="64"/>
                </a:cxn>
                <a:cxn ang="0">
                  <a:pos x="141" y="55"/>
                </a:cxn>
                <a:cxn ang="0">
                  <a:pos x="127" y="47"/>
                </a:cxn>
                <a:cxn ang="0">
                  <a:pos x="114" y="39"/>
                </a:cxn>
                <a:cxn ang="0">
                  <a:pos x="101" y="33"/>
                </a:cxn>
                <a:cxn ang="0">
                  <a:pos x="90" y="29"/>
                </a:cxn>
                <a:cxn ang="0">
                  <a:pos x="79" y="23"/>
                </a:cxn>
                <a:cxn ang="0">
                  <a:pos x="68" y="18"/>
                </a:cxn>
                <a:cxn ang="0">
                  <a:pos x="60" y="15"/>
                </a:cxn>
                <a:cxn ang="0">
                  <a:pos x="42" y="8"/>
                </a:cxn>
                <a:cxn ang="0">
                  <a:pos x="28" y="4"/>
                </a:cxn>
                <a:cxn ang="0">
                  <a:pos x="17" y="1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285" h="261">
                  <a:moveTo>
                    <a:pt x="11" y="44"/>
                  </a:moveTo>
                  <a:lnTo>
                    <a:pt x="12" y="43"/>
                  </a:lnTo>
                  <a:lnTo>
                    <a:pt x="15" y="43"/>
                  </a:lnTo>
                  <a:lnTo>
                    <a:pt x="16" y="42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7" y="42"/>
                  </a:lnTo>
                  <a:lnTo>
                    <a:pt x="31" y="42"/>
                  </a:lnTo>
                  <a:lnTo>
                    <a:pt x="36" y="42"/>
                  </a:lnTo>
                  <a:lnTo>
                    <a:pt x="40" y="42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5" y="42"/>
                  </a:lnTo>
                  <a:lnTo>
                    <a:pt x="62" y="42"/>
                  </a:lnTo>
                  <a:lnTo>
                    <a:pt x="68" y="43"/>
                  </a:lnTo>
                  <a:lnTo>
                    <a:pt x="73" y="43"/>
                  </a:lnTo>
                  <a:lnTo>
                    <a:pt x="79" y="44"/>
                  </a:lnTo>
                  <a:lnTo>
                    <a:pt x="86" y="45"/>
                  </a:lnTo>
                  <a:lnTo>
                    <a:pt x="91" y="47"/>
                  </a:lnTo>
                  <a:lnTo>
                    <a:pt x="98" y="48"/>
                  </a:lnTo>
                  <a:lnTo>
                    <a:pt x="104" y="50"/>
                  </a:lnTo>
                  <a:lnTo>
                    <a:pt x="110" y="52"/>
                  </a:lnTo>
                  <a:lnTo>
                    <a:pt x="116" y="55"/>
                  </a:lnTo>
                  <a:lnTo>
                    <a:pt x="120" y="58"/>
                  </a:lnTo>
                  <a:lnTo>
                    <a:pt x="127" y="60"/>
                  </a:lnTo>
                  <a:lnTo>
                    <a:pt x="132" y="63"/>
                  </a:lnTo>
                  <a:lnTo>
                    <a:pt x="137" y="68"/>
                  </a:lnTo>
                  <a:lnTo>
                    <a:pt x="142" y="72"/>
                  </a:lnTo>
                  <a:lnTo>
                    <a:pt x="146" y="77"/>
                  </a:lnTo>
                  <a:lnTo>
                    <a:pt x="151" y="82"/>
                  </a:lnTo>
                  <a:lnTo>
                    <a:pt x="155" y="88"/>
                  </a:lnTo>
                  <a:lnTo>
                    <a:pt x="158" y="93"/>
                  </a:lnTo>
                  <a:lnTo>
                    <a:pt x="162" y="98"/>
                  </a:lnTo>
                  <a:lnTo>
                    <a:pt x="165" y="103"/>
                  </a:lnTo>
                  <a:lnTo>
                    <a:pt x="168" y="109"/>
                  </a:lnTo>
                  <a:lnTo>
                    <a:pt x="171" y="113"/>
                  </a:lnTo>
                  <a:lnTo>
                    <a:pt x="174" y="118"/>
                  </a:lnTo>
                  <a:lnTo>
                    <a:pt x="177" y="123"/>
                  </a:lnTo>
                  <a:lnTo>
                    <a:pt x="180" y="128"/>
                  </a:lnTo>
                  <a:lnTo>
                    <a:pt x="182" y="132"/>
                  </a:lnTo>
                  <a:lnTo>
                    <a:pt x="184" y="137"/>
                  </a:lnTo>
                  <a:lnTo>
                    <a:pt x="187" y="141"/>
                  </a:lnTo>
                  <a:lnTo>
                    <a:pt x="189" y="145"/>
                  </a:lnTo>
                  <a:lnTo>
                    <a:pt x="191" y="148"/>
                  </a:lnTo>
                  <a:lnTo>
                    <a:pt x="193" y="153"/>
                  </a:lnTo>
                  <a:lnTo>
                    <a:pt x="194" y="157"/>
                  </a:lnTo>
                  <a:lnTo>
                    <a:pt x="197" y="160"/>
                  </a:lnTo>
                  <a:lnTo>
                    <a:pt x="199" y="165"/>
                  </a:lnTo>
                  <a:lnTo>
                    <a:pt x="200" y="168"/>
                  </a:lnTo>
                  <a:lnTo>
                    <a:pt x="202" y="171"/>
                  </a:lnTo>
                  <a:lnTo>
                    <a:pt x="203" y="174"/>
                  </a:lnTo>
                  <a:lnTo>
                    <a:pt x="205" y="178"/>
                  </a:lnTo>
                  <a:lnTo>
                    <a:pt x="207" y="181"/>
                  </a:lnTo>
                  <a:lnTo>
                    <a:pt x="208" y="184"/>
                  </a:lnTo>
                  <a:lnTo>
                    <a:pt x="210" y="187"/>
                  </a:lnTo>
                  <a:lnTo>
                    <a:pt x="214" y="194"/>
                  </a:lnTo>
                  <a:lnTo>
                    <a:pt x="217" y="199"/>
                  </a:lnTo>
                  <a:lnTo>
                    <a:pt x="220" y="205"/>
                  </a:lnTo>
                  <a:lnTo>
                    <a:pt x="225" y="210"/>
                  </a:lnTo>
                  <a:lnTo>
                    <a:pt x="228" y="214"/>
                  </a:lnTo>
                  <a:lnTo>
                    <a:pt x="231" y="220"/>
                  </a:lnTo>
                  <a:lnTo>
                    <a:pt x="235" y="224"/>
                  </a:lnTo>
                  <a:lnTo>
                    <a:pt x="240" y="229"/>
                  </a:lnTo>
                  <a:lnTo>
                    <a:pt x="243" y="233"/>
                  </a:lnTo>
                  <a:lnTo>
                    <a:pt x="247" y="237"/>
                  </a:lnTo>
                  <a:lnTo>
                    <a:pt x="252" y="240"/>
                  </a:lnTo>
                  <a:lnTo>
                    <a:pt x="255" y="244"/>
                  </a:lnTo>
                  <a:lnTo>
                    <a:pt x="258" y="248"/>
                  </a:lnTo>
                  <a:lnTo>
                    <a:pt x="261" y="250"/>
                  </a:lnTo>
                  <a:lnTo>
                    <a:pt x="264" y="252"/>
                  </a:lnTo>
                  <a:lnTo>
                    <a:pt x="267" y="255"/>
                  </a:lnTo>
                  <a:lnTo>
                    <a:pt x="270" y="259"/>
                  </a:lnTo>
                  <a:lnTo>
                    <a:pt x="271" y="260"/>
                  </a:lnTo>
                  <a:lnTo>
                    <a:pt x="285" y="261"/>
                  </a:lnTo>
                  <a:lnTo>
                    <a:pt x="285" y="259"/>
                  </a:lnTo>
                  <a:lnTo>
                    <a:pt x="284" y="254"/>
                  </a:lnTo>
                  <a:lnTo>
                    <a:pt x="283" y="251"/>
                  </a:lnTo>
                  <a:lnTo>
                    <a:pt x="282" y="248"/>
                  </a:lnTo>
                  <a:lnTo>
                    <a:pt x="281" y="242"/>
                  </a:lnTo>
                  <a:lnTo>
                    <a:pt x="280" y="239"/>
                  </a:lnTo>
                  <a:lnTo>
                    <a:pt x="279" y="233"/>
                  </a:lnTo>
                  <a:lnTo>
                    <a:pt x="277" y="227"/>
                  </a:lnTo>
                  <a:lnTo>
                    <a:pt x="276" y="224"/>
                  </a:lnTo>
                  <a:lnTo>
                    <a:pt x="274" y="221"/>
                  </a:lnTo>
                  <a:lnTo>
                    <a:pt x="273" y="218"/>
                  </a:lnTo>
                  <a:lnTo>
                    <a:pt x="272" y="214"/>
                  </a:lnTo>
                  <a:lnTo>
                    <a:pt x="271" y="211"/>
                  </a:lnTo>
                  <a:lnTo>
                    <a:pt x="270" y="208"/>
                  </a:lnTo>
                  <a:lnTo>
                    <a:pt x="268" y="205"/>
                  </a:lnTo>
                  <a:lnTo>
                    <a:pt x="267" y="201"/>
                  </a:lnTo>
                  <a:lnTo>
                    <a:pt x="265" y="197"/>
                  </a:lnTo>
                  <a:lnTo>
                    <a:pt x="264" y="194"/>
                  </a:lnTo>
                  <a:lnTo>
                    <a:pt x="263" y="189"/>
                  </a:lnTo>
                  <a:lnTo>
                    <a:pt x="261" y="186"/>
                  </a:lnTo>
                  <a:lnTo>
                    <a:pt x="258" y="182"/>
                  </a:lnTo>
                  <a:lnTo>
                    <a:pt x="256" y="178"/>
                  </a:lnTo>
                  <a:lnTo>
                    <a:pt x="254" y="173"/>
                  </a:lnTo>
                  <a:lnTo>
                    <a:pt x="253" y="170"/>
                  </a:lnTo>
                  <a:lnTo>
                    <a:pt x="251" y="166"/>
                  </a:lnTo>
                  <a:lnTo>
                    <a:pt x="247" y="161"/>
                  </a:lnTo>
                  <a:lnTo>
                    <a:pt x="245" y="157"/>
                  </a:lnTo>
                  <a:lnTo>
                    <a:pt x="244" y="153"/>
                  </a:lnTo>
                  <a:lnTo>
                    <a:pt x="241" y="148"/>
                  </a:lnTo>
                  <a:lnTo>
                    <a:pt x="239" y="144"/>
                  </a:lnTo>
                  <a:lnTo>
                    <a:pt x="235" y="141"/>
                  </a:lnTo>
                  <a:lnTo>
                    <a:pt x="233" y="137"/>
                  </a:lnTo>
                  <a:lnTo>
                    <a:pt x="230" y="132"/>
                  </a:lnTo>
                  <a:lnTo>
                    <a:pt x="227" y="129"/>
                  </a:lnTo>
                  <a:lnTo>
                    <a:pt x="225" y="125"/>
                  </a:lnTo>
                  <a:lnTo>
                    <a:pt x="221" y="121"/>
                  </a:lnTo>
                  <a:lnTo>
                    <a:pt x="218" y="116"/>
                  </a:lnTo>
                  <a:lnTo>
                    <a:pt x="215" y="113"/>
                  </a:lnTo>
                  <a:lnTo>
                    <a:pt x="210" y="109"/>
                  </a:lnTo>
                  <a:lnTo>
                    <a:pt x="207" y="105"/>
                  </a:lnTo>
                  <a:lnTo>
                    <a:pt x="203" y="101"/>
                  </a:lnTo>
                  <a:lnTo>
                    <a:pt x="200" y="97"/>
                  </a:lnTo>
                  <a:lnTo>
                    <a:pt x="195" y="93"/>
                  </a:lnTo>
                  <a:lnTo>
                    <a:pt x="192" y="90"/>
                  </a:lnTo>
                  <a:lnTo>
                    <a:pt x="188" y="87"/>
                  </a:lnTo>
                  <a:lnTo>
                    <a:pt x="183" y="84"/>
                  </a:lnTo>
                  <a:lnTo>
                    <a:pt x="179" y="79"/>
                  </a:lnTo>
                  <a:lnTo>
                    <a:pt x="175" y="76"/>
                  </a:lnTo>
                  <a:lnTo>
                    <a:pt x="170" y="73"/>
                  </a:lnTo>
                  <a:lnTo>
                    <a:pt x="165" y="70"/>
                  </a:lnTo>
                  <a:lnTo>
                    <a:pt x="161" y="66"/>
                  </a:lnTo>
                  <a:lnTo>
                    <a:pt x="156" y="64"/>
                  </a:lnTo>
                  <a:lnTo>
                    <a:pt x="151" y="61"/>
                  </a:lnTo>
                  <a:lnTo>
                    <a:pt x="145" y="58"/>
                  </a:lnTo>
                  <a:lnTo>
                    <a:pt x="141" y="55"/>
                  </a:lnTo>
                  <a:lnTo>
                    <a:pt x="137" y="52"/>
                  </a:lnTo>
                  <a:lnTo>
                    <a:pt x="131" y="49"/>
                  </a:lnTo>
                  <a:lnTo>
                    <a:pt x="127" y="47"/>
                  </a:lnTo>
                  <a:lnTo>
                    <a:pt x="123" y="44"/>
                  </a:lnTo>
                  <a:lnTo>
                    <a:pt x="118" y="43"/>
                  </a:lnTo>
                  <a:lnTo>
                    <a:pt x="114" y="39"/>
                  </a:lnTo>
                  <a:lnTo>
                    <a:pt x="110" y="37"/>
                  </a:lnTo>
                  <a:lnTo>
                    <a:pt x="105" y="35"/>
                  </a:lnTo>
                  <a:lnTo>
                    <a:pt x="101" y="33"/>
                  </a:lnTo>
                  <a:lnTo>
                    <a:pt x="98" y="32"/>
                  </a:lnTo>
                  <a:lnTo>
                    <a:pt x="93" y="30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2" y="24"/>
                  </a:lnTo>
                  <a:lnTo>
                    <a:pt x="79" y="23"/>
                  </a:lnTo>
                  <a:lnTo>
                    <a:pt x="76" y="21"/>
                  </a:lnTo>
                  <a:lnTo>
                    <a:pt x="72" y="20"/>
                  </a:lnTo>
                  <a:lnTo>
                    <a:pt x="68" y="18"/>
                  </a:lnTo>
                  <a:lnTo>
                    <a:pt x="65" y="17"/>
                  </a:lnTo>
                  <a:lnTo>
                    <a:pt x="62" y="16"/>
                  </a:lnTo>
                  <a:lnTo>
                    <a:pt x="60" y="15"/>
                  </a:lnTo>
                  <a:lnTo>
                    <a:pt x="53" y="12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38" y="7"/>
                  </a:lnTo>
                  <a:lnTo>
                    <a:pt x="33" y="6"/>
                  </a:lnTo>
                  <a:lnTo>
                    <a:pt x="28" y="4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3" name="Freeform 57"/>
            <p:cNvSpPr>
              <a:spLocks/>
            </p:cNvSpPr>
            <p:nvPr/>
          </p:nvSpPr>
          <p:spPr bwMode="auto">
            <a:xfrm>
              <a:off x="2481" y="2034"/>
              <a:ext cx="144" cy="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7" y="21"/>
                </a:cxn>
                <a:cxn ang="0">
                  <a:pos x="58" y="25"/>
                </a:cxn>
                <a:cxn ang="0">
                  <a:pos x="59" y="30"/>
                </a:cxn>
                <a:cxn ang="0">
                  <a:pos x="61" y="34"/>
                </a:cxn>
                <a:cxn ang="0">
                  <a:pos x="64" y="38"/>
                </a:cxn>
                <a:cxn ang="0">
                  <a:pos x="65" y="42"/>
                </a:cxn>
                <a:cxn ang="0">
                  <a:pos x="66" y="46"/>
                </a:cxn>
                <a:cxn ang="0">
                  <a:pos x="67" y="48"/>
                </a:cxn>
                <a:cxn ang="0">
                  <a:pos x="68" y="51"/>
                </a:cxn>
                <a:cxn ang="0">
                  <a:pos x="69" y="57"/>
                </a:cxn>
                <a:cxn ang="0">
                  <a:pos x="71" y="60"/>
                </a:cxn>
                <a:cxn ang="0">
                  <a:pos x="71" y="61"/>
                </a:cxn>
                <a:cxn ang="0">
                  <a:pos x="72" y="63"/>
                </a:cxn>
                <a:cxn ang="0">
                  <a:pos x="144" y="52"/>
                </a:cxn>
                <a:cxn ang="0">
                  <a:pos x="143" y="51"/>
                </a:cxn>
                <a:cxn ang="0">
                  <a:pos x="142" y="50"/>
                </a:cxn>
                <a:cxn ang="0">
                  <a:pos x="140" y="47"/>
                </a:cxn>
                <a:cxn ang="0">
                  <a:pos x="137" y="45"/>
                </a:cxn>
                <a:cxn ang="0">
                  <a:pos x="133" y="41"/>
                </a:cxn>
                <a:cxn ang="0">
                  <a:pos x="129" y="36"/>
                </a:cxn>
                <a:cxn ang="0">
                  <a:pos x="123" y="32"/>
                </a:cxn>
                <a:cxn ang="0">
                  <a:pos x="118" y="28"/>
                </a:cxn>
                <a:cxn ang="0">
                  <a:pos x="115" y="24"/>
                </a:cxn>
                <a:cxn ang="0">
                  <a:pos x="111" y="22"/>
                </a:cxn>
                <a:cxn ang="0">
                  <a:pos x="107" y="20"/>
                </a:cxn>
                <a:cxn ang="0">
                  <a:pos x="105" y="18"/>
                </a:cxn>
                <a:cxn ang="0">
                  <a:pos x="102" y="16"/>
                </a:cxn>
                <a:cxn ang="0">
                  <a:pos x="97" y="14"/>
                </a:cxn>
                <a:cxn ang="0">
                  <a:pos x="94" y="11"/>
                </a:cxn>
                <a:cxn ang="0">
                  <a:pos x="91" y="10"/>
                </a:cxn>
                <a:cxn ang="0">
                  <a:pos x="86" y="8"/>
                </a:cxn>
                <a:cxn ang="0">
                  <a:pos x="83" y="6"/>
                </a:cxn>
                <a:cxn ang="0">
                  <a:pos x="79" y="4"/>
                </a:cxn>
                <a:cxn ang="0">
                  <a:pos x="76" y="3"/>
                </a:cxn>
                <a:cxn ang="0">
                  <a:pos x="71" y="2"/>
                </a:cxn>
                <a:cxn ang="0">
                  <a:pos x="68" y="2"/>
                </a:cxn>
                <a:cxn ang="0">
                  <a:pos x="65" y="1"/>
                </a:cxn>
                <a:cxn ang="0">
                  <a:pos x="60" y="1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2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3" y="1"/>
                </a:cxn>
                <a:cxn ang="0">
                  <a:pos x="28" y="1"/>
                </a:cxn>
                <a:cxn ang="0">
                  <a:pos x="23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5" y="8"/>
                </a:cxn>
                <a:cxn ang="0">
                  <a:pos x="3" y="9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44" h="63">
                  <a:moveTo>
                    <a:pt x="0" y="12"/>
                  </a:moveTo>
                  <a:lnTo>
                    <a:pt x="57" y="21"/>
                  </a:lnTo>
                  <a:lnTo>
                    <a:pt x="58" y="25"/>
                  </a:lnTo>
                  <a:lnTo>
                    <a:pt x="59" y="30"/>
                  </a:lnTo>
                  <a:lnTo>
                    <a:pt x="61" y="34"/>
                  </a:lnTo>
                  <a:lnTo>
                    <a:pt x="64" y="38"/>
                  </a:lnTo>
                  <a:lnTo>
                    <a:pt x="65" y="42"/>
                  </a:lnTo>
                  <a:lnTo>
                    <a:pt x="66" y="46"/>
                  </a:lnTo>
                  <a:lnTo>
                    <a:pt x="67" y="48"/>
                  </a:lnTo>
                  <a:lnTo>
                    <a:pt x="68" y="51"/>
                  </a:lnTo>
                  <a:lnTo>
                    <a:pt x="69" y="57"/>
                  </a:lnTo>
                  <a:lnTo>
                    <a:pt x="71" y="60"/>
                  </a:lnTo>
                  <a:lnTo>
                    <a:pt x="71" y="61"/>
                  </a:lnTo>
                  <a:lnTo>
                    <a:pt x="72" y="63"/>
                  </a:lnTo>
                  <a:lnTo>
                    <a:pt x="144" y="52"/>
                  </a:lnTo>
                  <a:lnTo>
                    <a:pt x="143" y="51"/>
                  </a:lnTo>
                  <a:lnTo>
                    <a:pt x="142" y="50"/>
                  </a:lnTo>
                  <a:lnTo>
                    <a:pt x="140" y="47"/>
                  </a:lnTo>
                  <a:lnTo>
                    <a:pt x="137" y="45"/>
                  </a:lnTo>
                  <a:lnTo>
                    <a:pt x="133" y="41"/>
                  </a:lnTo>
                  <a:lnTo>
                    <a:pt x="129" y="36"/>
                  </a:lnTo>
                  <a:lnTo>
                    <a:pt x="123" y="32"/>
                  </a:lnTo>
                  <a:lnTo>
                    <a:pt x="118" y="28"/>
                  </a:lnTo>
                  <a:lnTo>
                    <a:pt x="115" y="24"/>
                  </a:lnTo>
                  <a:lnTo>
                    <a:pt x="111" y="22"/>
                  </a:lnTo>
                  <a:lnTo>
                    <a:pt x="107" y="20"/>
                  </a:lnTo>
                  <a:lnTo>
                    <a:pt x="105" y="18"/>
                  </a:lnTo>
                  <a:lnTo>
                    <a:pt x="102" y="16"/>
                  </a:lnTo>
                  <a:lnTo>
                    <a:pt x="97" y="14"/>
                  </a:lnTo>
                  <a:lnTo>
                    <a:pt x="94" y="11"/>
                  </a:lnTo>
                  <a:lnTo>
                    <a:pt x="91" y="10"/>
                  </a:lnTo>
                  <a:lnTo>
                    <a:pt x="86" y="8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3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0" y="6"/>
                  </a:lnTo>
                  <a:lnTo>
                    <a:pt x="8" y="7"/>
                  </a:lnTo>
                  <a:lnTo>
                    <a:pt x="5" y="8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Freeform 58"/>
            <p:cNvSpPr>
              <a:spLocks/>
            </p:cNvSpPr>
            <p:nvPr/>
          </p:nvSpPr>
          <p:spPr bwMode="auto">
            <a:xfrm>
              <a:off x="2570" y="2126"/>
              <a:ext cx="147" cy="5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5" y="22"/>
                </a:cxn>
                <a:cxn ang="0">
                  <a:pos x="65" y="55"/>
                </a:cxn>
                <a:cxn ang="0">
                  <a:pos x="147" y="59"/>
                </a:cxn>
                <a:cxn ang="0">
                  <a:pos x="146" y="58"/>
                </a:cxn>
                <a:cxn ang="0">
                  <a:pos x="145" y="56"/>
                </a:cxn>
                <a:cxn ang="0">
                  <a:pos x="143" y="53"/>
                </a:cxn>
                <a:cxn ang="0">
                  <a:pos x="141" y="50"/>
                </a:cxn>
                <a:cxn ang="0">
                  <a:pos x="136" y="46"/>
                </a:cxn>
                <a:cxn ang="0">
                  <a:pos x="133" y="41"/>
                </a:cxn>
                <a:cxn ang="0">
                  <a:pos x="128" y="36"/>
                </a:cxn>
                <a:cxn ang="0">
                  <a:pos x="123" y="32"/>
                </a:cxn>
                <a:cxn ang="0">
                  <a:pos x="118" y="26"/>
                </a:cxn>
                <a:cxn ang="0">
                  <a:pos x="112" y="21"/>
                </a:cxn>
                <a:cxn ang="0">
                  <a:pos x="108" y="18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8" y="12"/>
                </a:cxn>
                <a:cxn ang="0">
                  <a:pos x="95" y="10"/>
                </a:cxn>
                <a:cxn ang="0">
                  <a:pos x="91" y="8"/>
                </a:cxn>
                <a:cxn ang="0">
                  <a:pos x="87" y="6"/>
                </a:cxn>
                <a:cxn ang="0">
                  <a:pos x="84" y="5"/>
                </a:cxn>
                <a:cxn ang="0">
                  <a:pos x="80" y="2"/>
                </a:cxn>
                <a:cxn ang="0">
                  <a:pos x="77" y="2"/>
                </a:cxn>
                <a:cxn ang="0">
                  <a:pos x="73" y="1"/>
                </a:cxn>
                <a:cxn ang="0">
                  <a:pos x="70" y="1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58" y="0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1" y="1"/>
                </a:cxn>
                <a:cxn ang="0">
                  <a:pos x="34" y="1"/>
                </a:cxn>
                <a:cxn ang="0">
                  <a:pos x="29" y="2"/>
                </a:cxn>
                <a:cxn ang="0">
                  <a:pos x="23" y="5"/>
                </a:cxn>
                <a:cxn ang="0">
                  <a:pos x="19" y="7"/>
                </a:cxn>
                <a:cxn ang="0">
                  <a:pos x="14" y="8"/>
                </a:cxn>
                <a:cxn ang="0">
                  <a:pos x="10" y="9"/>
                </a:cxn>
                <a:cxn ang="0">
                  <a:pos x="7" y="10"/>
                </a:cxn>
                <a:cxn ang="0">
                  <a:pos x="5" y="11"/>
                </a:cxn>
                <a:cxn ang="0">
                  <a:pos x="2" y="13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47" h="59">
                  <a:moveTo>
                    <a:pt x="0" y="14"/>
                  </a:moveTo>
                  <a:lnTo>
                    <a:pt x="65" y="22"/>
                  </a:lnTo>
                  <a:lnTo>
                    <a:pt x="65" y="55"/>
                  </a:lnTo>
                  <a:lnTo>
                    <a:pt x="147" y="59"/>
                  </a:lnTo>
                  <a:lnTo>
                    <a:pt x="146" y="58"/>
                  </a:lnTo>
                  <a:lnTo>
                    <a:pt x="145" y="56"/>
                  </a:lnTo>
                  <a:lnTo>
                    <a:pt x="143" y="53"/>
                  </a:lnTo>
                  <a:lnTo>
                    <a:pt x="141" y="50"/>
                  </a:lnTo>
                  <a:lnTo>
                    <a:pt x="136" y="46"/>
                  </a:lnTo>
                  <a:lnTo>
                    <a:pt x="133" y="41"/>
                  </a:lnTo>
                  <a:lnTo>
                    <a:pt x="128" y="36"/>
                  </a:lnTo>
                  <a:lnTo>
                    <a:pt x="123" y="32"/>
                  </a:lnTo>
                  <a:lnTo>
                    <a:pt x="118" y="26"/>
                  </a:lnTo>
                  <a:lnTo>
                    <a:pt x="112" y="21"/>
                  </a:lnTo>
                  <a:lnTo>
                    <a:pt x="108" y="18"/>
                  </a:lnTo>
                  <a:lnTo>
                    <a:pt x="105" y="17"/>
                  </a:lnTo>
                  <a:lnTo>
                    <a:pt x="102" y="13"/>
                  </a:lnTo>
                  <a:lnTo>
                    <a:pt x="98" y="12"/>
                  </a:lnTo>
                  <a:lnTo>
                    <a:pt x="95" y="10"/>
                  </a:lnTo>
                  <a:lnTo>
                    <a:pt x="91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0" y="2"/>
                  </a:lnTo>
                  <a:lnTo>
                    <a:pt x="77" y="2"/>
                  </a:lnTo>
                  <a:lnTo>
                    <a:pt x="73" y="1"/>
                  </a:lnTo>
                  <a:lnTo>
                    <a:pt x="70" y="1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4" y="8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5" name="Freeform 59"/>
            <p:cNvSpPr>
              <a:spLocks/>
            </p:cNvSpPr>
            <p:nvPr/>
          </p:nvSpPr>
          <p:spPr bwMode="auto">
            <a:xfrm>
              <a:off x="2648" y="2213"/>
              <a:ext cx="129" cy="7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4" y="26"/>
                </a:cxn>
                <a:cxn ang="0">
                  <a:pos x="46" y="48"/>
                </a:cxn>
                <a:cxn ang="0">
                  <a:pos x="129" y="71"/>
                </a:cxn>
                <a:cxn ang="0">
                  <a:pos x="129" y="70"/>
                </a:cxn>
                <a:cxn ang="0">
                  <a:pos x="128" y="69"/>
                </a:cxn>
                <a:cxn ang="0">
                  <a:pos x="125" y="67"/>
                </a:cxn>
                <a:cxn ang="0">
                  <a:pos x="124" y="64"/>
                </a:cxn>
                <a:cxn ang="0">
                  <a:pos x="122" y="60"/>
                </a:cxn>
                <a:cxn ang="0">
                  <a:pos x="120" y="56"/>
                </a:cxn>
                <a:cxn ang="0">
                  <a:pos x="117" y="51"/>
                </a:cxn>
                <a:cxn ang="0">
                  <a:pos x="115" y="47"/>
                </a:cxn>
                <a:cxn ang="0">
                  <a:pos x="110" y="42"/>
                </a:cxn>
                <a:cxn ang="0">
                  <a:pos x="106" y="36"/>
                </a:cxn>
                <a:cxn ang="0">
                  <a:pos x="102" y="31"/>
                </a:cxn>
                <a:cxn ang="0">
                  <a:pos x="96" y="26"/>
                </a:cxn>
                <a:cxn ang="0">
                  <a:pos x="91" y="21"/>
                </a:cxn>
                <a:cxn ang="0">
                  <a:pos x="85" y="17"/>
                </a:cxn>
                <a:cxn ang="0">
                  <a:pos x="82" y="15"/>
                </a:cxn>
                <a:cxn ang="0">
                  <a:pos x="79" y="14"/>
                </a:cxn>
                <a:cxn ang="0">
                  <a:pos x="76" y="12"/>
                </a:cxn>
                <a:cxn ang="0">
                  <a:pos x="72" y="10"/>
                </a:cxn>
                <a:cxn ang="0">
                  <a:pos x="68" y="8"/>
                </a:cxn>
                <a:cxn ang="0">
                  <a:pos x="65" y="7"/>
                </a:cxn>
                <a:cxn ang="0">
                  <a:pos x="61" y="6"/>
                </a:cxn>
                <a:cxn ang="0">
                  <a:pos x="58" y="5"/>
                </a:cxn>
                <a:cxn ang="0">
                  <a:pos x="55" y="4"/>
                </a:cxn>
                <a:cxn ang="0">
                  <a:pos x="51" y="3"/>
                </a:cxn>
                <a:cxn ang="0">
                  <a:pos x="47" y="2"/>
                </a:cxn>
                <a:cxn ang="0">
                  <a:pos x="45" y="2"/>
                </a:cxn>
                <a:cxn ang="0">
                  <a:pos x="41" y="2"/>
                </a:cxn>
                <a:cxn ang="0">
                  <a:pos x="38" y="1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9" h="71">
                  <a:moveTo>
                    <a:pt x="0" y="2"/>
                  </a:moveTo>
                  <a:lnTo>
                    <a:pt x="54" y="26"/>
                  </a:lnTo>
                  <a:lnTo>
                    <a:pt x="46" y="48"/>
                  </a:lnTo>
                  <a:lnTo>
                    <a:pt x="129" y="71"/>
                  </a:lnTo>
                  <a:lnTo>
                    <a:pt x="129" y="70"/>
                  </a:lnTo>
                  <a:lnTo>
                    <a:pt x="128" y="69"/>
                  </a:lnTo>
                  <a:lnTo>
                    <a:pt x="125" y="67"/>
                  </a:lnTo>
                  <a:lnTo>
                    <a:pt x="124" y="64"/>
                  </a:lnTo>
                  <a:lnTo>
                    <a:pt x="122" y="60"/>
                  </a:lnTo>
                  <a:lnTo>
                    <a:pt x="120" y="56"/>
                  </a:lnTo>
                  <a:lnTo>
                    <a:pt x="117" y="51"/>
                  </a:lnTo>
                  <a:lnTo>
                    <a:pt x="115" y="47"/>
                  </a:lnTo>
                  <a:lnTo>
                    <a:pt x="110" y="42"/>
                  </a:lnTo>
                  <a:lnTo>
                    <a:pt x="106" y="36"/>
                  </a:lnTo>
                  <a:lnTo>
                    <a:pt x="102" y="31"/>
                  </a:lnTo>
                  <a:lnTo>
                    <a:pt x="96" y="26"/>
                  </a:lnTo>
                  <a:lnTo>
                    <a:pt x="91" y="21"/>
                  </a:lnTo>
                  <a:lnTo>
                    <a:pt x="85" y="17"/>
                  </a:lnTo>
                  <a:lnTo>
                    <a:pt x="82" y="15"/>
                  </a:lnTo>
                  <a:lnTo>
                    <a:pt x="79" y="14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8"/>
                  </a:lnTo>
                  <a:lnTo>
                    <a:pt x="65" y="7"/>
                  </a:lnTo>
                  <a:lnTo>
                    <a:pt x="61" y="6"/>
                  </a:lnTo>
                  <a:lnTo>
                    <a:pt x="58" y="5"/>
                  </a:lnTo>
                  <a:lnTo>
                    <a:pt x="55" y="4"/>
                  </a:lnTo>
                  <a:lnTo>
                    <a:pt x="51" y="3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Freeform 60"/>
            <p:cNvSpPr>
              <a:spLocks/>
            </p:cNvSpPr>
            <p:nvPr/>
          </p:nvSpPr>
          <p:spPr bwMode="auto">
            <a:xfrm>
              <a:off x="2685" y="2302"/>
              <a:ext cx="131" cy="7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0" y="22"/>
                </a:cxn>
                <a:cxn ang="0">
                  <a:pos x="67" y="60"/>
                </a:cxn>
                <a:cxn ang="0">
                  <a:pos x="131" y="78"/>
                </a:cxn>
                <a:cxn ang="0">
                  <a:pos x="130" y="77"/>
                </a:cxn>
                <a:cxn ang="0">
                  <a:pos x="130" y="76"/>
                </a:cxn>
                <a:cxn ang="0">
                  <a:pos x="129" y="73"/>
                </a:cxn>
                <a:cxn ang="0">
                  <a:pos x="128" y="69"/>
                </a:cxn>
                <a:cxn ang="0">
                  <a:pos x="124" y="65"/>
                </a:cxn>
                <a:cxn ang="0">
                  <a:pos x="122" y="60"/>
                </a:cxn>
                <a:cxn ang="0">
                  <a:pos x="120" y="54"/>
                </a:cxn>
                <a:cxn ang="0">
                  <a:pos x="117" y="49"/>
                </a:cxn>
                <a:cxn ang="0">
                  <a:pos x="112" y="42"/>
                </a:cxn>
                <a:cxn ang="0">
                  <a:pos x="107" y="37"/>
                </a:cxn>
                <a:cxn ang="0">
                  <a:pos x="103" y="32"/>
                </a:cxn>
                <a:cxn ang="0">
                  <a:pos x="97" y="26"/>
                </a:cxn>
                <a:cxn ang="0">
                  <a:pos x="94" y="23"/>
                </a:cxn>
                <a:cxn ang="0">
                  <a:pos x="91" y="21"/>
                </a:cxn>
                <a:cxn ang="0">
                  <a:pos x="86" y="17"/>
                </a:cxn>
                <a:cxn ang="0">
                  <a:pos x="83" y="16"/>
                </a:cxn>
                <a:cxn ang="0">
                  <a:pos x="79" y="14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8" y="7"/>
                </a:cxn>
                <a:cxn ang="0">
                  <a:pos x="54" y="6"/>
                </a:cxn>
                <a:cxn ang="0">
                  <a:pos x="51" y="6"/>
                </a:cxn>
                <a:cxn ang="0">
                  <a:pos x="46" y="5"/>
                </a:cxn>
                <a:cxn ang="0">
                  <a:pos x="43" y="3"/>
                </a:cxn>
                <a:cxn ang="0">
                  <a:pos x="40" y="2"/>
                </a:cxn>
                <a:cxn ang="0">
                  <a:pos x="36" y="2"/>
                </a:cxn>
                <a:cxn ang="0">
                  <a:pos x="33" y="2"/>
                </a:cxn>
                <a:cxn ang="0">
                  <a:pos x="30" y="1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1" h="78">
                  <a:moveTo>
                    <a:pt x="0" y="2"/>
                  </a:moveTo>
                  <a:lnTo>
                    <a:pt x="60" y="22"/>
                  </a:lnTo>
                  <a:lnTo>
                    <a:pt x="67" y="60"/>
                  </a:lnTo>
                  <a:lnTo>
                    <a:pt x="131" y="78"/>
                  </a:lnTo>
                  <a:lnTo>
                    <a:pt x="130" y="77"/>
                  </a:lnTo>
                  <a:lnTo>
                    <a:pt x="130" y="76"/>
                  </a:lnTo>
                  <a:lnTo>
                    <a:pt x="129" y="73"/>
                  </a:lnTo>
                  <a:lnTo>
                    <a:pt x="128" y="69"/>
                  </a:lnTo>
                  <a:lnTo>
                    <a:pt x="124" y="65"/>
                  </a:lnTo>
                  <a:lnTo>
                    <a:pt x="122" y="60"/>
                  </a:lnTo>
                  <a:lnTo>
                    <a:pt x="120" y="54"/>
                  </a:lnTo>
                  <a:lnTo>
                    <a:pt x="117" y="49"/>
                  </a:lnTo>
                  <a:lnTo>
                    <a:pt x="112" y="42"/>
                  </a:lnTo>
                  <a:lnTo>
                    <a:pt x="107" y="37"/>
                  </a:lnTo>
                  <a:lnTo>
                    <a:pt x="103" y="32"/>
                  </a:lnTo>
                  <a:lnTo>
                    <a:pt x="97" y="26"/>
                  </a:lnTo>
                  <a:lnTo>
                    <a:pt x="94" y="23"/>
                  </a:lnTo>
                  <a:lnTo>
                    <a:pt x="91" y="21"/>
                  </a:lnTo>
                  <a:lnTo>
                    <a:pt x="86" y="17"/>
                  </a:lnTo>
                  <a:lnTo>
                    <a:pt x="83" y="16"/>
                  </a:lnTo>
                  <a:lnTo>
                    <a:pt x="79" y="14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8" y="10"/>
                  </a:lnTo>
                  <a:lnTo>
                    <a:pt x="62" y="8"/>
                  </a:lnTo>
                  <a:lnTo>
                    <a:pt x="58" y="7"/>
                  </a:lnTo>
                  <a:lnTo>
                    <a:pt x="54" y="6"/>
                  </a:lnTo>
                  <a:lnTo>
                    <a:pt x="51" y="6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40" y="2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Freeform 61"/>
            <p:cNvSpPr>
              <a:spLocks/>
            </p:cNvSpPr>
            <p:nvPr/>
          </p:nvSpPr>
          <p:spPr bwMode="auto">
            <a:xfrm>
              <a:off x="2475" y="1684"/>
              <a:ext cx="102" cy="138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0" y="99"/>
                </a:cxn>
                <a:cxn ang="0">
                  <a:pos x="1" y="95"/>
                </a:cxn>
                <a:cxn ang="0">
                  <a:pos x="1" y="93"/>
                </a:cxn>
                <a:cxn ang="0">
                  <a:pos x="2" y="89"/>
                </a:cxn>
                <a:cxn ang="0">
                  <a:pos x="3" y="86"/>
                </a:cxn>
                <a:cxn ang="0">
                  <a:pos x="6" y="83"/>
                </a:cxn>
                <a:cxn ang="0">
                  <a:pos x="7" y="78"/>
                </a:cxn>
                <a:cxn ang="0">
                  <a:pos x="8" y="74"/>
                </a:cxn>
                <a:cxn ang="0">
                  <a:pos x="10" y="70"/>
                </a:cxn>
                <a:cxn ang="0">
                  <a:pos x="12" y="65"/>
                </a:cxn>
                <a:cxn ang="0">
                  <a:pos x="14" y="60"/>
                </a:cxn>
                <a:cxn ang="0">
                  <a:pos x="16" y="55"/>
                </a:cxn>
                <a:cxn ang="0">
                  <a:pos x="19" y="51"/>
                </a:cxn>
                <a:cxn ang="0">
                  <a:pos x="23" y="46"/>
                </a:cxn>
                <a:cxn ang="0">
                  <a:pos x="25" y="41"/>
                </a:cxn>
                <a:cxn ang="0">
                  <a:pos x="28" y="36"/>
                </a:cxn>
                <a:cxn ang="0">
                  <a:pos x="32" y="31"/>
                </a:cxn>
                <a:cxn ang="0">
                  <a:pos x="36" y="27"/>
                </a:cxn>
                <a:cxn ang="0">
                  <a:pos x="39" y="22"/>
                </a:cxn>
                <a:cxn ang="0">
                  <a:pos x="44" y="18"/>
                </a:cxn>
                <a:cxn ang="0">
                  <a:pos x="48" y="15"/>
                </a:cxn>
                <a:cxn ang="0">
                  <a:pos x="53" y="12"/>
                </a:cxn>
                <a:cxn ang="0">
                  <a:pos x="58" y="9"/>
                </a:cxn>
                <a:cxn ang="0">
                  <a:pos x="63" y="5"/>
                </a:cxn>
                <a:cxn ang="0">
                  <a:pos x="68" y="3"/>
                </a:cxn>
                <a:cxn ang="0">
                  <a:pos x="75" y="2"/>
                </a:cxn>
                <a:cxn ang="0">
                  <a:pos x="77" y="1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88" y="0"/>
                </a:cxn>
                <a:cxn ang="0">
                  <a:pos x="91" y="0"/>
                </a:cxn>
                <a:cxn ang="0">
                  <a:pos x="95" y="0"/>
                </a:cxn>
                <a:cxn ang="0">
                  <a:pos x="98" y="1"/>
                </a:cxn>
                <a:cxn ang="0">
                  <a:pos x="102" y="2"/>
                </a:cxn>
                <a:cxn ang="0">
                  <a:pos x="48" y="29"/>
                </a:cxn>
                <a:cxn ang="0">
                  <a:pos x="12" y="138"/>
                </a:cxn>
                <a:cxn ang="0">
                  <a:pos x="0" y="100"/>
                </a:cxn>
                <a:cxn ang="0">
                  <a:pos x="0" y="100"/>
                </a:cxn>
              </a:cxnLst>
              <a:rect l="0" t="0" r="r" b="b"/>
              <a:pathLst>
                <a:path w="102" h="138">
                  <a:moveTo>
                    <a:pt x="0" y="100"/>
                  </a:moveTo>
                  <a:lnTo>
                    <a:pt x="0" y="99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6"/>
                  </a:lnTo>
                  <a:lnTo>
                    <a:pt x="6" y="83"/>
                  </a:lnTo>
                  <a:lnTo>
                    <a:pt x="7" y="78"/>
                  </a:lnTo>
                  <a:lnTo>
                    <a:pt x="8" y="74"/>
                  </a:lnTo>
                  <a:lnTo>
                    <a:pt x="10" y="70"/>
                  </a:lnTo>
                  <a:lnTo>
                    <a:pt x="12" y="65"/>
                  </a:lnTo>
                  <a:lnTo>
                    <a:pt x="14" y="60"/>
                  </a:lnTo>
                  <a:lnTo>
                    <a:pt x="16" y="55"/>
                  </a:lnTo>
                  <a:lnTo>
                    <a:pt x="19" y="51"/>
                  </a:lnTo>
                  <a:lnTo>
                    <a:pt x="23" y="46"/>
                  </a:lnTo>
                  <a:lnTo>
                    <a:pt x="25" y="41"/>
                  </a:lnTo>
                  <a:lnTo>
                    <a:pt x="28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39" y="22"/>
                  </a:lnTo>
                  <a:lnTo>
                    <a:pt x="44" y="18"/>
                  </a:lnTo>
                  <a:lnTo>
                    <a:pt x="48" y="15"/>
                  </a:lnTo>
                  <a:lnTo>
                    <a:pt x="53" y="12"/>
                  </a:lnTo>
                  <a:lnTo>
                    <a:pt x="58" y="9"/>
                  </a:lnTo>
                  <a:lnTo>
                    <a:pt x="63" y="5"/>
                  </a:lnTo>
                  <a:lnTo>
                    <a:pt x="68" y="3"/>
                  </a:lnTo>
                  <a:lnTo>
                    <a:pt x="75" y="2"/>
                  </a:lnTo>
                  <a:lnTo>
                    <a:pt x="77" y="1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8" y="1"/>
                  </a:lnTo>
                  <a:lnTo>
                    <a:pt x="102" y="2"/>
                  </a:lnTo>
                  <a:lnTo>
                    <a:pt x="48" y="29"/>
                  </a:lnTo>
                  <a:lnTo>
                    <a:pt x="12" y="138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Freeform 62"/>
            <p:cNvSpPr>
              <a:spLocks/>
            </p:cNvSpPr>
            <p:nvPr/>
          </p:nvSpPr>
          <p:spPr bwMode="auto">
            <a:xfrm>
              <a:off x="2526" y="1776"/>
              <a:ext cx="117" cy="141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0" y="101"/>
                </a:cxn>
                <a:cxn ang="0">
                  <a:pos x="1" y="98"/>
                </a:cxn>
                <a:cxn ang="0">
                  <a:pos x="1" y="96"/>
                </a:cxn>
                <a:cxn ang="0">
                  <a:pos x="2" y="92"/>
                </a:cxn>
                <a:cxn ang="0">
                  <a:pos x="3" y="89"/>
                </a:cxn>
                <a:cxn ang="0">
                  <a:pos x="6" y="86"/>
                </a:cxn>
                <a:cxn ang="0">
                  <a:pos x="7" y="82"/>
                </a:cxn>
                <a:cxn ang="0">
                  <a:pos x="9" y="77"/>
                </a:cxn>
                <a:cxn ang="0">
                  <a:pos x="10" y="73"/>
                </a:cxn>
                <a:cxn ang="0">
                  <a:pos x="13" y="69"/>
                </a:cxn>
                <a:cxn ang="0">
                  <a:pos x="14" y="63"/>
                </a:cxn>
                <a:cxn ang="0">
                  <a:pos x="17" y="59"/>
                </a:cxn>
                <a:cxn ang="0">
                  <a:pos x="21" y="54"/>
                </a:cxn>
                <a:cxn ang="0">
                  <a:pos x="24" y="48"/>
                </a:cxn>
                <a:cxn ang="0">
                  <a:pos x="27" y="44"/>
                </a:cxn>
                <a:cxn ang="0">
                  <a:pos x="31" y="38"/>
                </a:cxn>
                <a:cxn ang="0">
                  <a:pos x="35" y="34"/>
                </a:cxn>
                <a:cxn ang="0">
                  <a:pos x="39" y="29"/>
                </a:cxn>
                <a:cxn ang="0">
                  <a:pos x="44" y="24"/>
                </a:cxn>
                <a:cxn ang="0">
                  <a:pos x="49" y="20"/>
                </a:cxn>
                <a:cxn ang="0">
                  <a:pos x="54" y="17"/>
                </a:cxn>
                <a:cxn ang="0">
                  <a:pos x="60" y="14"/>
                </a:cxn>
                <a:cxn ang="0">
                  <a:pos x="62" y="10"/>
                </a:cxn>
                <a:cxn ang="0">
                  <a:pos x="65" y="9"/>
                </a:cxn>
                <a:cxn ang="0">
                  <a:pos x="68" y="7"/>
                </a:cxn>
                <a:cxn ang="0">
                  <a:pos x="72" y="6"/>
                </a:cxn>
                <a:cxn ang="0">
                  <a:pos x="75" y="5"/>
                </a:cxn>
                <a:cxn ang="0">
                  <a:pos x="78" y="4"/>
                </a:cxn>
                <a:cxn ang="0">
                  <a:pos x="83" y="3"/>
                </a:cxn>
                <a:cxn ang="0">
                  <a:pos x="86" y="2"/>
                </a:cxn>
                <a:cxn ang="0">
                  <a:pos x="89" y="1"/>
                </a:cxn>
                <a:cxn ang="0">
                  <a:pos x="93" y="1"/>
                </a:cxn>
                <a:cxn ang="0">
                  <a:pos x="97" y="0"/>
                </a:cxn>
                <a:cxn ang="0">
                  <a:pos x="101" y="0"/>
                </a:cxn>
                <a:cxn ang="0">
                  <a:pos x="104" y="0"/>
                </a:cxn>
                <a:cxn ang="0">
                  <a:pos x="109" y="0"/>
                </a:cxn>
                <a:cxn ang="0">
                  <a:pos x="113" y="0"/>
                </a:cxn>
                <a:cxn ang="0">
                  <a:pos x="117" y="0"/>
                </a:cxn>
                <a:cxn ang="0">
                  <a:pos x="48" y="31"/>
                </a:cxn>
                <a:cxn ang="0">
                  <a:pos x="12" y="141"/>
                </a:cxn>
                <a:cxn ang="0">
                  <a:pos x="0" y="103"/>
                </a:cxn>
                <a:cxn ang="0">
                  <a:pos x="0" y="103"/>
                </a:cxn>
              </a:cxnLst>
              <a:rect l="0" t="0" r="r" b="b"/>
              <a:pathLst>
                <a:path w="117" h="141">
                  <a:moveTo>
                    <a:pt x="0" y="103"/>
                  </a:moveTo>
                  <a:lnTo>
                    <a:pt x="0" y="101"/>
                  </a:lnTo>
                  <a:lnTo>
                    <a:pt x="1" y="98"/>
                  </a:lnTo>
                  <a:lnTo>
                    <a:pt x="1" y="96"/>
                  </a:lnTo>
                  <a:lnTo>
                    <a:pt x="2" y="92"/>
                  </a:lnTo>
                  <a:lnTo>
                    <a:pt x="3" y="89"/>
                  </a:lnTo>
                  <a:lnTo>
                    <a:pt x="6" y="86"/>
                  </a:lnTo>
                  <a:lnTo>
                    <a:pt x="7" y="82"/>
                  </a:lnTo>
                  <a:lnTo>
                    <a:pt x="9" y="77"/>
                  </a:lnTo>
                  <a:lnTo>
                    <a:pt x="10" y="73"/>
                  </a:lnTo>
                  <a:lnTo>
                    <a:pt x="13" y="69"/>
                  </a:lnTo>
                  <a:lnTo>
                    <a:pt x="14" y="63"/>
                  </a:lnTo>
                  <a:lnTo>
                    <a:pt x="17" y="59"/>
                  </a:lnTo>
                  <a:lnTo>
                    <a:pt x="21" y="54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31" y="38"/>
                  </a:lnTo>
                  <a:lnTo>
                    <a:pt x="35" y="34"/>
                  </a:lnTo>
                  <a:lnTo>
                    <a:pt x="39" y="29"/>
                  </a:lnTo>
                  <a:lnTo>
                    <a:pt x="44" y="24"/>
                  </a:lnTo>
                  <a:lnTo>
                    <a:pt x="49" y="20"/>
                  </a:lnTo>
                  <a:lnTo>
                    <a:pt x="54" y="17"/>
                  </a:lnTo>
                  <a:lnTo>
                    <a:pt x="60" y="14"/>
                  </a:lnTo>
                  <a:lnTo>
                    <a:pt x="62" y="10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2" y="6"/>
                  </a:lnTo>
                  <a:lnTo>
                    <a:pt x="75" y="5"/>
                  </a:lnTo>
                  <a:lnTo>
                    <a:pt x="78" y="4"/>
                  </a:lnTo>
                  <a:lnTo>
                    <a:pt x="83" y="3"/>
                  </a:lnTo>
                  <a:lnTo>
                    <a:pt x="86" y="2"/>
                  </a:lnTo>
                  <a:lnTo>
                    <a:pt x="89" y="1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48" y="31"/>
                  </a:lnTo>
                  <a:lnTo>
                    <a:pt x="12" y="141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Freeform 63"/>
            <p:cNvSpPr>
              <a:spLocks/>
            </p:cNvSpPr>
            <p:nvPr/>
          </p:nvSpPr>
          <p:spPr bwMode="auto">
            <a:xfrm>
              <a:off x="2577" y="1866"/>
              <a:ext cx="123" cy="11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4"/>
                </a:cxn>
                <a:cxn ang="0">
                  <a:pos x="1" y="81"/>
                </a:cxn>
                <a:cxn ang="0">
                  <a:pos x="2" y="78"/>
                </a:cxn>
                <a:cxn ang="0">
                  <a:pos x="4" y="74"/>
                </a:cxn>
                <a:cxn ang="0">
                  <a:pos x="6" y="70"/>
                </a:cxn>
                <a:cxn ang="0">
                  <a:pos x="8" y="66"/>
                </a:cxn>
                <a:cxn ang="0">
                  <a:pos x="10" y="62"/>
                </a:cxn>
                <a:cxn ang="0">
                  <a:pos x="12" y="56"/>
                </a:cxn>
                <a:cxn ang="0">
                  <a:pos x="14" y="52"/>
                </a:cxn>
                <a:cxn ang="0">
                  <a:pos x="17" y="47"/>
                </a:cxn>
                <a:cxn ang="0">
                  <a:pos x="21" y="42"/>
                </a:cxn>
                <a:cxn ang="0">
                  <a:pos x="24" y="37"/>
                </a:cxn>
                <a:cxn ang="0">
                  <a:pos x="27" y="33"/>
                </a:cxn>
                <a:cxn ang="0">
                  <a:pos x="32" y="27"/>
                </a:cxn>
                <a:cxn ang="0">
                  <a:pos x="35" y="23"/>
                </a:cxn>
                <a:cxn ang="0">
                  <a:pos x="39" y="19"/>
                </a:cxn>
                <a:cxn ang="0">
                  <a:pos x="44" y="14"/>
                </a:cxn>
                <a:cxn ang="0">
                  <a:pos x="49" y="11"/>
                </a:cxn>
                <a:cxn ang="0">
                  <a:pos x="53" y="8"/>
                </a:cxn>
                <a:cxn ang="0">
                  <a:pos x="59" y="5"/>
                </a:cxn>
                <a:cxn ang="0">
                  <a:pos x="64" y="2"/>
                </a:cxn>
                <a:cxn ang="0">
                  <a:pos x="71" y="1"/>
                </a:cxn>
                <a:cxn ang="0">
                  <a:pos x="75" y="0"/>
                </a:cxn>
                <a:cxn ang="0">
                  <a:pos x="81" y="0"/>
                </a:cxn>
                <a:cxn ang="0">
                  <a:pos x="85" y="0"/>
                </a:cxn>
                <a:cxn ang="0">
                  <a:pos x="88" y="1"/>
                </a:cxn>
                <a:cxn ang="0">
                  <a:pos x="91" y="2"/>
                </a:cxn>
                <a:cxn ang="0">
                  <a:pos x="95" y="4"/>
                </a:cxn>
                <a:cxn ang="0">
                  <a:pos x="98" y="5"/>
                </a:cxn>
                <a:cxn ang="0">
                  <a:pos x="101" y="7"/>
                </a:cxn>
                <a:cxn ang="0">
                  <a:pos x="104" y="8"/>
                </a:cxn>
                <a:cxn ang="0">
                  <a:pos x="108" y="10"/>
                </a:cxn>
                <a:cxn ang="0">
                  <a:pos x="111" y="12"/>
                </a:cxn>
                <a:cxn ang="0">
                  <a:pos x="115" y="15"/>
                </a:cxn>
                <a:cxn ang="0">
                  <a:pos x="118" y="19"/>
                </a:cxn>
                <a:cxn ang="0">
                  <a:pos x="123" y="22"/>
                </a:cxn>
                <a:cxn ang="0">
                  <a:pos x="49" y="23"/>
                </a:cxn>
                <a:cxn ang="0">
                  <a:pos x="3" y="118"/>
                </a:cxn>
                <a:cxn ang="0">
                  <a:pos x="0" y="87"/>
                </a:cxn>
                <a:cxn ang="0">
                  <a:pos x="0" y="87"/>
                </a:cxn>
              </a:cxnLst>
              <a:rect l="0" t="0" r="r" b="b"/>
              <a:pathLst>
                <a:path w="123" h="118">
                  <a:moveTo>
                    <a:pt x="0" y="87"/>
                  </a:moveTo>
                  <a:lnTo>
                    <a:pt x="0" y="84"/>
                  </a:lnTo>
                  <a:lnTo>
                    <a:pt x="1" y="81"/>
                  </a:lnTo>
                  <a:lnTo>
                    <a:pt x="2" y="78"/>
                  </a:lnTo>
                  <a:lnTo>
                    <a:pt x="4" y="74"/>
                  </a:lnTo>
                  <a:lnTo>
                    <a:pt x="6" y="70"/>
                  </a:lnTo>
                  <a:lnTo>
                    <a:pt x="8" y="66"/>
                  </a:lnTo>
                  <a:lnTo>
                    <a:pt x="10" y="62"/>
                  </a:lnTo>
                  <a:lnTo>
                    <a:pt x="12" y="56"/>
                  </a:lnTo>
                  <a:lnTo>
                    <a:pt x="14" y="52"/>
                  </a:lnTo>
                  <a:lnTo>
                    <a:pt x="17" y="47"/>
                  </a:lnTo>
                  <a:lnTo>
                    <a:pt x="21" y="42"/>
                  </a:lnTo>
                  <a:lnTo>
                    <a:pt x="24" y="37"/>
                  </a:lnTo>
                  <a:lnTo>
                    <a:pt x="27" y="33"/>
                  </a:lnTo>
                  <a:lnTo>
                    <a:pt x="32" y="27"/>
                  </a:lnTo>
                  <a:lnTo>
                    <a:pt x="35" y="23"/>
                  </a:lnTo>
                  <a:lnTo>
                    <a:pt x="39" y="19"/>
                  </a:lnTo>
                  <a:lnTo>
                    <a:pt x="44" y="14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9" y="5"/>
                  </a:lnTo>
                  <a:lnTo>
                    <a:pt x="64" y="2"/>
                  </a:lnTo>
                  <a:lnTo>
                    <a:pt x="71" y="1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1"/>
                  </a:lnTo>
                  <a:lnTo>
                    <a:pt x="91" y="2"/>
                  </a:lnTo>
                  <a:lnTo>
                    <a:pt x="95" y="4"/>
                  </a:lnTo>
                  <a:lnTo>
                    <a:pt x="98" y="5"/>
                  </a:lnTo>
                  <a:lnTo>
                    <a:pt x="101" y="7"/>
                  </a:lnTo>
                  <a:lnTo>
                    <a:pt x="104" y="8"/>
                  </a:lnTo>
                  <a:lnTo>
                    <a:pt x="108" y="10"/>
                  </a:lnTo>
                  <a:lnTo>
                    <a:pt x="111" y="12"/>
                  </a:lnTo>
                  <a:lnTo>
                    <a:pt x="115" y="15"/>
                  </a:lnTo>
                  <a:lnTo>
                    <a:pt x="118" y="19"/>
                  </a:lnTo>
                  <a:lnTo>
                    <a:pt x="123" y="22"/>
                  </a:lnTo>
                  <a:lnTo>
                    <a:pt x="49" y="23"/>
                  </a:lnTo>
                  <a:lnTo>
                    <a:pt x="3" y="118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0" name="Freeform 64"/>
            <p:cNvSpPr>
              <a:spLocks/>
            </p:cNvSpPr>
            <p:nvPr/>
          </p:nvSpPr>
          <p:spPr bwMode="auto">
            <a:xfrm>
              <a:off x="2053" y="2110"/>
              <a:ext cx="113" cy="12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3" y="0"/>
                </a:cxn>
                <a:cxn ang="0">
                  <a:pos x="71" y="2"/>
                </a:cxn>
                <a:cxn ang="0">
                  <a:pos x="66" y="4"/>
                </a:cxn>
                <a:cxn ang="0">
                  <a:pos x="60" y="9"/>
                </a:cxn>
                <a:cxn ang="0">
                  <a:pos x="57" y="10"/>
                </a:cxn>
                <a:cxn ang="0">
                  <a:pos x="52" y="12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1" y="21"/>
                </a:cxn>
                <a:cxn ang="0">
                  <a:pos x="37" y="25"/>
                </a:cxn>
                <a:cxn ang="0">
                  <a:pos x="33" y="28"/>
                </a:cxn>
                <a:cxn ang="0">
                  <a:pos x="29" y="33"/>
                </a:cxn>
                <a:cxn ang="0">
                  <a:pos x="25" y="36"/>
                </a:cxn>
                <a:cxn ang="0">
                  <a:pos x="21" y="40"/>
                </a:cxn>
                <a:cxn ang="0">
                  <a:pos x="18" y="44"/>
                </a:cxn>
                <a:cxn ang="0">
                  <a:pos x="14" y="49"/>
                </a:cxn>
                <a:cxn ang="0">
                  <a:pos x="11" y="54"/>
                </a:cxn>
                <a:cxn ang="0">
                  <a:pos x="8" y="60"/>
                </a:cxn>
                <a:cxn ang="0">
                  <a:pos x="6" y="64"/>
                </a:cxn>
                <a:cxn ang="0">
                  <a:pos x="5" y="70"/>
                </a:cxn>
                <a:cxn ang="0">
                  <a:pos x="2" y="75"/>
                </a:cxn>
                <a:cxn ang="0">
                  <a:pos x="1" y="81"/>
                </a:cxn>
                <a:cxn ang="0">
                  <a:pos x="0" y="84"/>
                </a:cxn>
                <a:cxn ang="0">
                  <a:pos x="0" y="88"/>
                </a:cxn>
                <a:cxn ang="0">
                  <a:pos x="0" y="91"/>
                </a:cxn>
                <a:cxn ang="0">
                  <a:pos x="0" y="94"/>
                </a:cxn>
                <a:cxn ang="0">
                  <a:pos x="0" y="97"/>
                </a:cxn>
                <a:cxn ang="0">
                  <a:pos x="0" y="101"/>
                </a:cxn>
                <a:cxn ang="0">
                  <a:pos x="1" y="105"/>
                </a:cxn>
                <a:cxn ang="0">
                  <a:pos x="2" y="108"/>
                </a:cxn>
                <a:cxn ang="0">
                  <a:pos x="2" y="111"/>
                </a:cxn>
                <a:cxn ang="0">
                  <a:pos x="3" y="115"/>
                </a:cxn>
                <a:cxn ang="0">
                  <a:pos x="5" y="119"/>
                </a:cxn>
                <a:cxn ang="0">
                  <a:pos x="7" y="123"/>
                </a:cxn>
                <a:cxn ang="0">
                  <a:pos x="14" y="61"/>
                </a:cxn>
                <a:cxn ang="0">
                  <a:pos x="113" y="7"/>
                </a:cxn>
                <a:cxn ang="0">
                  <a:pos x="75" y="0"/>
                </a:cxn>
                <a:cxn ang="0">
                  <a:pos x="75" y="0"/>
                </a:cxn>
              </a:cxnLst>
              <a:rect l="0" t="0" r="r" b="b"/>
              <a:pathLst>
                <a:path w="113" h="123">
                  <a:moveTo>
                    <a:pt x="75" y="0"/>
                  </a:moveTo>
                  <a:lnTo>
                    <a:pt x="73" y="0"/>
                  </a:lnTo>
                  <a:lnTo>
                    <a:pt x="71" y="2"/>
                  </a:lnTo>
                  <a:lnTo>
                    <a:pt x="66" y="4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2" y="12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1" y="21"/>
                  </a:lnTo>
                  <a:lnTo>
                    <a:pt x="37" y="25"/>
                  </a:lnTo>
                  <a:lnTo>
                    <a:pt x="33" y="28"/>
                  </a:lnTo>
                  <a:lnTo>
                    <a:pt x="29" y="33"/>
                  </a:lnTo>
                  <a:lnTo>
                    <a:pt x="25" y="36"/>
                  </a:lnTo>
                  <a:lnTo>
                    <a:pt x="21" y="40"/>
                  </a:lnTo>
                  <a:lnTo>
                    <a:pt x="18" y="44"/>
                  </a:lnTo>
                  <a:lnTo>
                    <a:pt x="14" y="49"/>
                  </a:lnTo>
                  <a:lnTo>
                    <a:pt x="11" y="54"/>
                  </a:lnTo>
                  <a:lnTo>
                    <a:pt x="8" y="60"/>
                  </a:lnTo>
                  <a:lnTo>
                    <a:pt x="6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1" y="81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0" y="94"/>
                  </a:lnTo>
                  <a:lnTo>
                    <a:pt x="0" y="97"/>
                  </a:lnTo>
                  <a:lnTo>
                    <a:pt x="0" y="101"/>
                  </a:lnTo>
                  <a:lnTo>
                    <a:pt x="1" y="105"/>
                  </a:lnTo>
                  <a:lnTo>
                    <a:pt x="2" y="108"/>
                  </a:lnTo>
                  <a:lnTo>
                    <a:pt x="2" y="111"/>
                  </a:lnTo>
                  <a:lnTo>
                    <a:pt x="3" y="115"/>
                  </a:lnTo>
                  <a:lnTo>
                    <a:pt x="5" y="119"/>
                  </a:lnTo>
                  <a:lnTo>
                    <a:pt x="7" y="123"/>
                  </a:lnTo>
                  <a:lnTo>
                    <a:pt x="14" y="61"/>
                  </a:lnTo>
                  <a:lnTo>
                    <a:pt x="113" y="7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1" name="Freeform 65"/>
            <p:cNvSpPr>
              <a:spLocks/>
            </p:cNvSpPr>
            <p:nvPr/>
          </p:nvSpPr>
          <p:spPr bwMode="auto">
            <a:xfrm>
              <a:off x="2133" y="2149"/>
              <a:ext cx="121" cy="136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2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8" y="9"/>
                </a:cxn>
                <a:cxn ang="0">
                  <a:pos x="64" y="11"/>
                </a:cxn>
                <a:cxn ang="0">
                  <a:pos x="61" y="14"/>
                </a:cxn>
                <a:cxn ang="0">
                  <a:pos x="57" y="17"/>
                </a:cxn>
                <a:cxn ang="0">
                  <a:pos x="54" y="21"/>
                </a:cxn>
                <a:cxn ang="0">
                  <a:pos x="48" y="24"/>
                </a:cxn>
                <a:cxn ang="0">
                  <a:pos x="45" y="27"/>
                </a:cxn>
                <a:cxn ang="0">
                  <a:pos x="41" y="31"/>
                </a:cxn>
                <a:cxn ang="0">
                  <a:pos x="37" y="37"/>
                </a:cxn>
                <a:cxn ang="0">
                  <a:pos x="33" y="41"/>
                </a:cxn>
                <a:cxn ang="0">
                  <a:pos x="29" y="45"/>
                </a:cxn>
                <a:cxn ang="0">
                  <a:pos x="24" y="51"/>
                </a:cxn>
                <a:cxn ang="0">
                  <a:pos x="21" y="55"/>
                </a:cxn>
                <a:cxn ang="0">
                  <a:pos x="18" y="60"/>
                </a:cxn>
                <a:cxn ang="0">
                  <a:pos x="15" y="67"/>
                </a:cxn>
                <a:cxn ang="0">
                  <a:pos x="12" y="69"/>
                </a:cxn>
                <a:cxn ang="0">
                  <a:pos x="11" y="72"/>
                </a:cxn>
                <a:cxn ang="0">
                  <a:pos x="10" y="76"/>
                </a:cxn>
                <a:cxn ang="0">
                  <a:pos x="9" y="79"/>
                </a:cxn>
                <a:cxn ang="0">
                  <a:pos x="7" y="82"/>
                </a:cxn>
                <a:cxn ang="0">
                  <a:pos x="6" y="85"/>
                </a:cxn>
                <a:cxn ang="0">
                  <a:pos x="5" y="88"/>
                </a:cxn>
                <a:cxn ang="0">
                  <a:pos x="5" y="92"/>
                </a:cxn>
                <a:cxn ang="0">
                  <a:pos x="3" y="95"/>
                </a:cxn>
                <a:cxn ang="0">
                  <a:pos x="2" y="98"/>
                </a:cxn>
                <a:cxn ang="0">
                  <a:pos x="2" y="103"/>
                </a:cxn>
                <a:cxn ang="0">
                  <a:pos x="2" y="106"/>
                </a:cxn>
                <a:cxn ang="0">
                  <a:pos x="0" y="109"/>
                </a:cxn>
                <a:cxn ang="0">
                  <a:pos x="0" y="113"/>
                </a:cxn>
                <a:cxn ang="0">
                  <a:pos x="0" y="117"/>
                </a:cxn>
                <a:cxn ang="0">
                  <a:pos x="0" y="121"/>
                </a:cxn>
                <a:cxn ang="0">
                  <a:pos x="0" y="124"/>
                </a:cxn>
                <a:cxn ang="0">
                  <a:pos x="2" y="128"/>
                </a:cxn>
                <a:cxn ang="0">
                  <a:pos x="2" y="132"/>
                </a:cxn>
                <a:cxn ang="0">
                  <a:pos x="3" y="136"/>
                </a:cxn>
                <a:cxn ang="0">
                  <a:pos x="22" y="59"/>
                </a:cxn>
                <a:cxn ang="0">
                  <a:pos x="121" y="5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121" h="136">
                  <a:moveTo>
                    <a:pt x="83" y="0"/>
                  </a:moveTo>
                  <a:lnTo>
                    <a:pt x="82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8" y="9"/>
                  </a:lnTo>
                  <a:lnTo>
                    <a:pt x="64" y="11"/>
                  </a:lnTo>
                  <a:lnTo>
                    <a:pt x="61" y="14"/>
                  </a:lnTo>
                  <a:lnTo>
                    <a:pt x="57" y="17"/>
                  </a:lnTo>
                  <a:lnTo>
                    <a:pt x="54" y="21"/>
                  </a:lnTo>
                  <a:lnTo>
                    <a:pt x="48" y="24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37" y="37"/>
                  </a:lnTo>
                  <a:lnTo>
                    <a:pt x="33" y="41"/>
                  </a:lnTo>
                  <a:lnTo>
                    <a:pt x="29" y="45"/>
                  </a:lnTo>
                  <a:lnTo>
                    <a:pt x="24" y="51"/>
                  </a:lnTo>
                  <a:lnTo>
                    <a:pt x="21" y="55"/>
                  </a:lnTo>
                  <a:lnTo>
                    <a:pt x="18" y="60"/>
                  </a:lnTo>
                  <a:lnTo>
                    <a:pt x="15" y="67"/>
                  </a:lnTo>
                  <a:lnTo>
                    <a:pt x="12" y="69"/>
                  </a:lnTo>
                  <a:lnTo>
                    <a:pt x="11" y="72"/>
                  </a:lnTo>
                  <a:lnTo>
                    <a:pt x="10" y="76"/>
                  </a:lnTo>
                  <a:lnTo>
                    <a:pt x="9" y="79"/>
                  </a:lnTo>
                  <a:lnTo>
                    <a:pt x="7" y="82"/>
                  </a:lnTo>
                  <a:lnTo>
                    <a:pt x="6" y="85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3" y="95"/>
                  </a:lnTo>
                  <a:lnTo>
                    <a:pt x="2" y="98"/>
                  </a:lnTo>
                  <a:lnTo>
                    <a:pt x="2" y="103"/>
                  </a:lnTo>
                  <a:lnTo>
                    <a:pt x="2" y="106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2" y="128"/>
                  </a:lnTo>
                  <a:lnTo>
                    <a:pt x="2" y="132"/>
                  </a:lnTo>
                  <a:lnTo>
                    <a:pt x="3" y="136"/>
                  </a:lnTo>
                  <a:lnTo>
                    <a:pt x="22" y="59"/>
                  </a:lnTo>
                  <a:lnTo>
                    <a:pt x="121" y="5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2" name="Freeform 66"/>
            <p:cNvSpPr>
              <a:spLocks/>
            </p:cNvSpPr>
            <p:nvPr/>
          </p:nvSpPr>
          <p:spPr bwMode="auto">
            <a:xfrm>
              <a:off x="2229" y="2184"/>
              <a:ext cx="100" cy="137"/>
            </a:xfrm>
            <a:custGeom>
              <a:avLst/>
              <a:gdLst/>
              <a:ahLst/>
              <a:cxnLst>
                <a:cxn ang="0">
                  <a:pos x="69" y="1"/>
                </a:cxn>
                <a:cxn ang="0">
                  <a:pos x="67" y="2"/>
                </a:cxn>
                <a:cxn ang="0">
                  <a:pos x="63" y="4"/>
                </a:cxn>
                <a:cxn ang="0">
                  <a:pos x="61" y="5"/>
                </a:cxn>
                <a:cxn ang="0">
                  <a:pos x="57" y="7"/>
                </a:cxn>
                <a:cxn ang="0">
                  <a:pos x="54" y="9"/>
                </a:cxn>
                <a:cxn ang="0">
                  <a:pos x="51" y="12"/>
                </a:cxn>
                <a:cxn ang="0">
                  <a:pos x="45" y="15"/>
                </a:cxn>
                <a:cxn ang="0">
                  <a:pos x="42" y="18"/>
                </a:cxn>
                <a:cxn ang="0">
                  <a:pos x="38" y="21"/>
                </a:cxn>
                <a:cxn ang="0">
                  <a:pos x="34" y="25"/>
                </a:cxn>
                <a:cxn ang="0">
                  <a:pos x="29" y="29"/>
                </a:cxn>
                <a:cxn ang="0">
                  <a:pos x="25" y="33"/>
                </a:cxn>
                <a:cxn ang="0">
                  <a:pos x="22" y="37"/>
                </a:cxn>
                <a:cxn ang="0">
                  <a:pos x="17" y="43"/>
                </a:cxn>
                <a:cxn ang="0">
                  <a:pos x="14" y="48"/>
                </a:cxn>
                <a:cxn ang="0">
                  <a:pos x="11" y="52"/>
                </a:cxn>
                <a:cxn ang="0">
                  <a:pos x="6" y="58"/>
                </a:cxn>
                <a:cxn ang="0">
                  <a:pos x="4" y="63"/>
                </a:cxn>
                <a:cxn ang="0">
                  <a:pos x="2" y="69"/>
                </a:cxn>
                <a:cxn ang="0">
                  <a:pos x="1" y="74"/>
                </a:cxn>
                <a:cxn ang="0">
                  <a:pos x="0" y="80"/>
                </a:cxn>
                <a:cxn ang="0">
                  <a:pos x="0" y="87"/>
                </a:cxn>
                <a:cxn ang="0">
                  <a:pos x="0" y="92"/>
                </a:cxn>
                <a:cxn ang="0">
                  <a:pos x="1" y="99"/>
                </a:cxn>
                <a:cxn ang="0">
                  <a:pos x="2" y="104"/>
                </a:cxn>
                <a:cxn ang="0">
                  <a:pos x="5" y="111"/>
                </a:cxn>
                <a:cxn ang="0">
                  <a:pos x="6" y="114"/>
                </a:cxn>
                <a:cxn ang="0">
                  <a:pos x="9" y="117"/>
                </a:cxn>
                <a:cxn ang="0">
                  <a:pos x="11" y="120"/>
                </a:cxn>
                <a:cxn ang="0">
                  <a:pos x="14" y="124"/>
                </a:cxn>
                <a:cxn ang="0">
                  <a:pos x="16" y="126"/>
                </a:cxn>
                <a:cxn ang="0">
                  <a:pos x="19" y="130"/>
                </a:cxn>
                <a:cxn ang="0">
                  <a:pos x="23" y="133"/>
                </a:cxn>
                <a:cxn ang="0">
                  <a:pos x="27" y="137"/>
                </a:cxn>
                <a:cxn ang="0">
                  <a:pos x="16" y="62"/>
                </a:cxn>
                <a:cxn ang="0">
                  <a:pos x="100" y="0"/>
                </a:cxn>
                <a:cxn ang="0">
                  <a:pos x="69" y="1"/>
                </a:cxn>
                <a:cxn ang="0">
                  <a:pos x="69" y="1"/>
                </a:cxn>
              </a:cxnLst>
              <a:rect l="0" t="0" r="r" b="b"/>
              <a:pathLst>
                <a:path w="100" h="137">
                  <a:moveTo>
                    <a:pt x="69" y="1"/>
                  </a:moveTo>
                  <a:lnTo>
                    <a:pt x="67" y="2"/>
                  </a:lnTo>
                  <a:lnTo>
                    <a:pt x="63" y="4"/>
                  </a:lnTo>
                  <a:lnTo>
                    <a:pt x="61" y="5"/>
                  </a:lnTo>
                  <a:lnTo>
                    <a:pt x="57" y="7"/>
                  </a:lnTo>
                  <a:lnTo>
                    <a:pt x="54" y="9"/>
                  </a:lnTo>
                  <a:lnTo>
                    <a:pt x="51" y="12"/>
                  </a:lnTo>
                  <a:lnTo>
                    <a:pt x="45" y="15"/>
                  </a:lnTo>
                  <a:lnTo>
                    <a:pt x="42" y="18"/>
                  </a:lnTo>
                  <a:lnTo>
                    <a:pt x="38" y="21"/>
                  </a:lnTo>
                  <a:lnTo>
                    <a:pt x="34" y="25"/>
                  </a:lnTo>
                  <a:lnTo>
                    <a:pt x="29" y="29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17" y="43"/>
                  </a:lnTo>
                  <a:lnTo>
                    <a:pt x="14" y="48"/>
                  </a:lnTo>
                  <a:lnTo>
                    <a:pt x="11" y="52"/>
                  </a:lnTo>
                  <a:lnTo>
                    <a:pt x="6" y="58"/>
                  </a:lnTo>
                  <a:lnTo>
                    <a:pt x="4" y="63"/>
                  </a:lnTo>
                  <a:lnTo>
                    <a:pt x="2" y="69"/>
                  </a:lnTo>
                  <a:lnTo>
                    <a:pt x="1" y="74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2"/>
                  </a:lnTo>
                  <a:lnTo>
                    <a:pt x="1" y="99"/>
                  </a:lnTo>
                  <a:lnTo>
                    <a:pt x="2" y="104"/>
                  </a:lnTo>
                  <a:lnTo>
                    <a:pt x="5" y="111"/>
                  </a:lnTo>
                  <a:lnTo>
                    <a:pt x="6" y="114"/>
                  </a:lnTo>
                  <a:lnTo>
                    <a:pt x="9" y="117"/>
                  </a:lnTo>
                  <a:lnTo>
                    <a:pt x="11" y="120"/>
                  </a:lnTo>
                  <a:lnTo>
                    <a:pt x="14" y="124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3" y="133"/>
                  </a:lnTo>
                  <a:lnTo>
                    <a:pt x="27" y="137"/>
                  </a:lnTo>
                  <a:lnTo>
                    <a:pt x="16" y="62"/>
                  </a:lnTo>
                  <a:lnTo>
                    <a:pt x="100" y="0"/>
                  </a:lnTo>
                  <a:lnTo>
                    <a:pt x="69" y="1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E86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3" name="Freeform 67"/>
            <p:cNvSpPr>
              <a:spLocks/>
            </p:cNvSpPr>
            <p:nvPr/>
          </p:nvSpPr>
          <p:spPr bwMode="auto">
            <a:xfrm>
              <a:off x="1826" y="1663"/>
              <a:ext cx="316" cy="120"/>
            </a:xfrm>
            <a:custGeom>
              <a:avLst/>
              <a:gdLst/>
              <a:ahLst/>
              <a:cxnLst>
                <a:cxn ang="0">
                  <a:pos x="312" y="115"/>
                </a:cxn>
                <a:cxn ang="0">
                  <a:pos x="303" y="105"/>
                </a:cxn>
                <a:cxn ang="0">
                  <a:pos x="294" y="95"/>
                </a:cxn>
                <a:cxn ang="0">
                  <a:pos x="287" y="87"/>
                </a:cxn>
                <a:cxn ang="0">
                  <a:pos x="278" y="78"/>
                </a:cxn>
                <a:cxn ang="0">
                  <a:pos x="271" y="71"/>
                </a:cxn>
                <a:cxn ang="0">
                  <a:pos x="262" y="63"/>
                </a:cxn>
                <a:cxn ang="0">
                  <a:pos x="253" y="57"/>
                </a:cxn>
                <a:cxn ang="0">
                  <a:pos x="246" y="49"/>
                </a:cxn>
                <a:cxn ang="0">
                  <a:pos x="237" y="43"/>
                </a:cxn>
                <a:cxn ang="0">
                  <a:pos x="228" y="36"/>
                </a:cxn>
                <a:cxn ang="0">
                  <a:pos x="221" y="31"/>
                </a:cxn>
                <a:cxn ang="0">
                  <a:pos x="212" y="25"/>
                </a:cxn>
                <a:cxn ang="0">
                  <a:pos x="203" y="21"/>
                </a:cxn>
                <a:cxn ang="0">
                  <a:pos x="195" y="17"/>
                </a:cxn>
                <a:cxn ang="0">
                  <a:pos x="185" y="13"/>
                </a:cxn>
                <a:cxn ang="0">
                  <a:pos x="176" y="10"/>
                </a:cxn>
                <a:cxn ang="0">
                  <a:pos x="166" y="7"/>
                </a:cxn>
                <a:cxn ang="0">
                  <a:pos x="157" y="5"/>
                </a:cxn>
                <a:cxn ang="0">
                  <a:pos x="147" y="3"/>
                </a:cxn>
                <a:cxn ang="0">
                  <a:pos x="137" y="2"/>
                </a:cxn>
                <a:cxn ang="0">
                  <a:pos x="126" y="0"/>
                </a:cxn>
                <a:cxn ang="0">
                  <a:pos x="115" y="0"/>
                </a:cxn>
                <a:cxn ang="0">
                  <a:pos x="105" y="2"/>
                </a:cxn>
                <a:cxn ang="0">
                  <a:pos x="94" y="2"/>
                </a:cxn>
                <a:cxn ang="0">
                  <a:pos x="82" y="3"/>
                </a:cxn>
                <a:cxn ang="0">
                  <a:pos x="71" y="5"/>
                </a:cxn>
                <a:cxn ang="0">
                  <a:pos x="58" y="8"/>
                </a:cxn>
                <a:cxn ang="0">
                  <a:pos x="46" y="11"/>
                </a:cxn>
                <a:cxn ang="0">
                  <a:pos x="34" y="14"/>
                </a:cxn>
                <a:cxn ang="0">
                  <a:pos x="20" y="20"/>
                </a:cxn>
                <a:cxn ang="0">
                  <a:pos x="7" y="24"/>
                </a:cxn>
                <a:cxn ang="0">
                  <a:pos x="162" y="13"/>
                </a:cxn>
                <a:cxn ang="0">
                  <a:pos x="316" y="120"/>
                </a:cxn>
              </a:cxnLst>
              <a:rect l="0" t="0" r="r" b="b"/>
              <a:pathLst>
                <a:path w="316" h="120">
                  <a:moveTo>
                    <a:pt x="316" y="120"/>
                  </a:moveTo>
                  <a:lnTo>
                    <a:pt x="312" y="115"/>
                  </a:lnTo>
                  <a:lnTo>
                    <a:pt x="307" y="109"/>
                  </a:lnTo>
                  <a:lnTo>
                    <a:pt x="303" y="105"/>
                  </a:lnTo>
                  <a:lnTo>
                    <a:pt x="299" y="101"/>
                  </a:lnTo>
                  <a:lnTo>
                    <a:pt x="294" y="95"/>
                  </a:lnTo>
                  <a:lnTo>
                    <a:pt x="291" y="91"/>
                  </a:lnTo>
                  <a:lnTo>
                    <a:pt x="287" y="87"/>
                  </a:lnTo>
                  <a:lnTo>
                    <a:pt x="284" y="84"/>
                  </a:lnTo>
                  <a:lnTo>
                    <a:pt x="278" y="78"/>
                  </a:lnTo>
                  <a:lnTo>
                    <a:pt x="275" y="75"/>
                  </a:lnTo>
                  <a:lnTo>
                    <a:pt x="271" y="71"/>
                  </a:lnTo>
                  <a:lnTo>
                    <a:pt x="266" y="67"/>
                  </a:lnTo>
                  <a:lnTo>
                    <a:pt x="262" y="63"/>
                  </a:lnTo>
                  <a:lnTo>
                    <a:pt x="259" y="60"/>
                  </a:lnTo>
                  <a:lnTo>
                    <a:pt x="253" y="57"/>
                  </a:lnTo>
                  <a:lnTo>
                    <a:pt x="250" y="52"/>
                  </a:lnTo>
                  <a:lnTo>
                    <a:pt x="246" y="49"/>
                  </a:lnTo>
                  <a:lnTo>
                    <a:pt x="241" y="46"/>
                  </a:lnTo>
                  <a:lnTo>
                    <a:pt x="237" y="43"/>
                  </a:lnTo>
                  <a:lnTo>
                    <a:pt x="233" y="39"/>
                  </a:lnTo>
                  <a:lnTo>
                    <a:pt x="228" y="36"/>
                  </a:lnTo>
                  <a:lnTo>
                    <a:pt x="224" y="34"/>
                  </a:lnTo>
                  <a:lnTo>
                    <a:pt x="221" y="31"/>
                  </a:lnTo>
                  <a:lnTo>
                    <a:pt x="216" y="28"/>
                  </a:lnTo>
                  <a:lnTo>
                    <a:pt x="212" y="25"/>
                  </a:lnTo>
                  <a:lnTo>
                    <a:pt x="208" y="23"/>
                  </a:lnTo>
                  <a:lnTo>
                    <a:pt x="203" y="21"/>
                  </a:lnTo>
                  <a:lnTo>
                    <a:pt x="199" y="19"/>
                  </a:lnTo>
                  <a:lnTo>
                    <a:pt x="195" y="17"/>
                  </a:lnTo>
                  <a:lnTo>
                    <a:pt x="190" y="14"/>
                  </a:lnTo>
                  <a:lnTo>
                    <a:pt x="185" y="13"/>
                  </a:lnTo>
                  <a:lnTo>
                    <a:pt x="182" y="12"/>
                  </a:lnTo>
                  <a:lnTo>
                    <a:pt x="176" y="10"/>
                  </a:lnTo>
                  <a:lnTo>
                    <a:pt x="171" y="8"/>
                  </a:lnTo>
                  <a:lnTo>
                    <a:pt x="166" y="7"/>
                  </a:lnTo>
                  <a:lnTo>
                    <a:pt x="161" y="6"/>
                  </a:lnTo>
                  <a:lnTo>
                    <a:pt x="157" y="5"/>
                  </a:lnTo>
                  <a:lnTo>
                    <a:pt x="151" y="4"/>
                  </a:lnTo>
                  <a:lnTo>
                    <a:pt x="147" y="3"/>
                  </a:lnTo>
                  <a:lnTo>
                    <a:pt x="141" y="3"/>
                  </a:lnTo>
                  <a:lnTo>
                    <a:pt x="137" y="2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100" y="2"/>
                  </a:lnTo>
                  <a:lnTo>
                    <a:pt x="94" y="2"/>
                  </a:lnTo>
                  <a:lnTo>
                    <a:pt x="88" y="3"/>
                  </a:lnTo>
                  <a:lnTo>
                    <a:pt x="82" y="3"/>
                  </a:lnTo>
                  <a:lnTo>
                    <a:pt x="76" y="5"/>
                  </a:lnTo>
                  <a:lnTo>
                    <a:pt x="71" y="5"/>
                  </a:lnTo>
                  <a:lnTo>
                    <a:pt x="64" y="6"/>
                  </a:lnTo>
                  <a:lnTo>
                    <a:pt x="58" y="8"/>
                  </a:lnTo>
                  <a:lnTo>
                    <a:pt x="53" y="10"/>
                  </a:lnTo>
                  <a:lnTo>
                    <a:pt x="46" y="11"/>
                  </a:lnTo>
                  <a:lnTo>
                    <a:pt x="40" y="13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20" y="20"/>
                  </a:lnTo>
                  <a:lnTo>
                    <a:pt x="13" y="22"/>
                  </a:lnTo>
                  <a:lnTo>
                    <a:pt x="7" y="24"/>
                  </a:lnTo>
                  <a:lnTo>
                    <a:pt x="0" y="28"/>
                  </a:lnTo>
                  <a:lnTo>
                    <a:pt x="162" y="13"/>
                  </a:lnTo>
                  <a:lnTo>
                    <a:pt x="309" y="118"/>
                  </a:lnTo>
                  <a:lnTo>
                    <a:pt x="316" y="120"/>
                  </a:lnTo>
                  <a:lnTo>
                    <a:pt x="316" y="120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4" name="Freeform 68"/>
            <p:cNvSpPr>
              <a:spLocks/>
            </p:cNvSpPr>
            <p:nvPr/>
          </p:nvSpPr>
          <p:spPr bwMode="auto">
            <a:xfrm>
              <a:off x="2017" y="1531"/>
              <a:ext cx="70" cy="131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9" y="131"/>
                </a:cxn>
                <a:cxn ang="0">
                  <a:pos x="27" y="130"/>
                </a:cxn>
                <a:cxn ang="0">
                  <a:pos x="0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70" h="131">
                  <a:moveTo>
                    <a:pt x="70" y="0"/>
                  </a:moveTo>
                  <a:lnTo>
                    <a:pt x="69" y="131"/>
                  </a:lnTo>
                  <a:lnTo>
                    <a:pt x="27" y="130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Freeform 69"/>
            <p:cNvSpPr>
              <a:spLocks/>
            </p:cNvSpPr>
            <p:nvPr/>
          </p:nvSpPr>
          <p:spPr bwMode="auto">
            <a:xfrm>
              <a:off x="2047" y="1531"/>
              <a:ext cx="132" cy="262"/>
            </a:xfrm>
            <a:custGeom>
              <a:avLst/>
              <a:gdLst/>
              <a:ahLst/>
              <a:cxnLst>
                <a:cxn ang="0">
                  <a:pos x="128" y="259"/>
                </a:cxn>
                <a:cxn ang="0">
                  <a:pos x="119" y="253"/>
                </a:cxn>
                <a:cxn ang="0">
                  <a:pos x="111" y="248"/>
                </a:cxn>
                <a:cxn ang="0">
                  <a:pos x="105" y="242"/>
                </a:cxn>
                <a:cxn ang="0">
                  <a:pos x="97" y="237"/>
                </a:cxn>
                <a:cxn ang="0">
                  <a:pos x="91" y="231"/>
                </a:cxn>
                <a:cxn ang="0">
                  <a:pos x="84" y="226"/>
                </a:cxn>
                <a:cxn ang="0">
                  <a:pos x="78" y="220"/>
                </a:cxn>
                <a:cxn ang="0">
                  <a:pos x="71" y="214"/>
                </a:cxn>
                <a:cxn ang="0">
                  <a:pos x="65" y="209"/>
                </a:cxn>
                <a:cxn ang="0">
                  <a:pos x="57" y="200"/>
                </a:cxn>
                <a:cxn ang="0">
                  <a:pos x="48" y="191"/>
                </a:cxn>
                <a:cxn ang="0">
                  <a:pos x="44" y="184"/>
                </a:cxn>
                <a:cxn ang="0">
                  <a:pos x="39" y="178"/>
                </a:cxn>
                <a:cxn ang="0">
                  <a:pos x="35" y="171"/>
                </a:cxn>
                <a:cxn ang="0">
                  <a:pos x="31" y="164"/>
                </a:cxn>
                <a:cxn ang="0">
                  <a:pos x="27" y="155"/>
                </a:cxn>
                <a:cxn ang="0">
                  <a:pos x="22" y="148"/>
                </a:cxn>
                <a:cxn ang="0">
                  <a:pos x="19" y="139"/>
                </a:cxn>
                <a:cxn ang="0">
                  <a:pos x="16" y="130"/>
                </a:cxn>
                <a:cxn ang="0">
                  <a:pos x="13" y="122"/>
                </a:cxn>
                <a:cxn ang="0">
                  <a:pos x="11" y="112"/>
                </a:cxn>
                <a:cxn ang="0">
                  <a:pos x="8" y="102"/>
                </a:cxn>
                <a:cxn ang="0">
                  <a:pos x="6" y="93"/>
                </a:cxn>
                <a:cxn ang="0">
                  <a:pos x="4" y="82"/>
                </a:cxn>
                <a:cxn ang="0">
                  <a:pos x="3" y="70"/>
                </a:cxn>
                <a:cxn ang="0">
                  <a:pos x="2" y="58"/>
                </a:cxn>
                <a:cxn ang="0">
                  <a:pos x="1" y="46"/>
                </a:cxn>
                <a:cxn ang="0">
                  <a:pos x="0" y="33"/>
                </a:cxn>
                <a:cxn ang="0">
                  <a:pos x="0" y="20"/>
                </a:cxn>
                <a:cxn ang="0">
                  <a:pos x="0" y="6"/>
                </a:cxn>
                <a:cxn ang="0">
                  <a:pos x="9" y="1"/>
                </a:cxn>
                <a:cxn ang="0">
                  <a:pos x="131" y="242"/>
                </a:cxn>
                <a:cxn ang="0">
                  <a:pos x="132" y="262"/>
                </a:cxn>
              </a:cxnLst>
              <a:rect l="0" t="0" r="r" b="b"/>
              <a:pathLst>
                <a:path w="132" h="262">
                  <a:moveTo>
                    <a:pt x="132" y="262"/>
                  </a:moveTo>
                  <a:lnTo>
                    <a:pt x="128" y="259"/>
                  </a:lnTo>
                  <a:lnTo>
                    <a:pt x="123" y="257"/>
                  </a:lnTo>
                  <a:lnTo>
                    <a:pt x="119" y="253"/>
                  </a:lnTo>
                  <a:lnTo>
                    <a:pt x="116" y="251"/>
                  </a:lnTo>
                  <a:lnTo>
                    <a:pt x="111" y="248"/>
                  </a:lnTo>
                  <a:lnTo>
                    <a:pt x="108" y="245"/>
                  </a:lnTo>
                  <a:lnTo>
                    <a:pt x="105" y="242"/>
                  </a:lnTo>
                  <a:lnTo>
                    <a:pt x="102" y="239"/>
                  </a:lnTo>
                  <a:lnTo>
                    <a:pt x="97" y="237"/>
                  </a:lnTo>
                  <a:lnTo>
                    <a:pt x="94" y="234"/>
                  </a:lnTo>
                  <a:lnTo>
                    <a:pt x="91" y="231"/>
                  </a:lnTo>
                  <a:lnTo>
                    <a:pt x="88" y="228"/>
                  </a:lnTo>
                  <a:lnTo>
                    <a:pt x="84" y="226"/>
                  </a:lnTo>
                  <a:lnTo>
                    <a:pt x="81" y="223"/>
                  </a:lnTo>
                  <a:lnTo>
                    <a:pt x="78" y="220"/>
                  </a:lnTo>
                  <a:lnTo>
                    <a:pt x="75" y="218"/>
                  </a:lnTo>
                  <a:lnTo>
                    <a:pt x="71" y="214"/>
                  </a:lnTo>
                  <a:lnTo>
                    <a:pt x="68" y="211"/>
                  </a:lnTo>
                  <a:lnTo>
                    <a:pt x="65" y="209"/>
                  </a:lnTo>
                  <a:lnTo>
                    <a:pt x="63" y="206"/>
                  </a:lnTo>
                  <a:lnTo>
                    <a:pt x="57" y="200"/>
                  </a:lnTo>
                  <a:lnTo>
                    <a:pt x="52" y="194"/>
                  </a:lnTo>
                  <a:lnTo>
                    <a:pt x="48" y="191"/>
                  </a:lnTo>
                  <a:lnTo>
                    <a:pt x="46" y="187"/>
                  </a:lnTo>
                  <a:lnTo>
                    <a:pt x="44" y="184"/>
                  </a:lnTo>
                  <a:lnTo>
                    <a:pt x="41" y="181"/>
                  </a:lnTo>
                  <a:lnTo>
                    <a:pt x="39" y="178"/>
                  </a:lnTo>
                  <a:lnTo>
                    <a:pt x="37" y="175"/>
                  </a:lnTo>
                  <a:lnTo>
                    <a:pt x="35" y="171"/>
                  </a:lnTo>
                  <a:lnTo>
                    <a:pt x="33" y="168"/>
                  </a:lnTo>
                  <a:lnTo>
                    <a:pt x="31" y="164"/>
                  </a:lnTo>
                  <a:lnTo>
                    <a:pt x="29" y="159"/>
                  </a:lnTo>
                  <a:lnTo>
                    <a:pt x="27" y="155"/>
                  </a:lnTo>
                  <a:lnTo>
                    <a:pt x="25" y="152"/>
                  </a:lnTo>
                  <a:lnTo>
                    <a:pt x="22" y="148"/>
                  </a:lnTo>
                  <a:lnTo>
                    <a:pt x="21" y="143"/>
                  </a:lnTo>
                  <a:lnTo>
                    <a:pt x="19" y="139"/>
                  </a:lnTo>
                  <a:lnTo>
                    <a:pt x="18" y="136"/>
                  </a:lnTo>
                  <a:lnTo>
                    <a:pt x="16" y="130"/>
                  </a:lnTo>
                  <a:lnTo>
                    <a:pt x="14" y="126"/>
                  </a:lnTo>
                  <a:lnTo>
                    <a:pt x="13" y="122"/>
                  </a:lnTo>
                  <a:lnTo>
                    <a:pt x="12" y="117"/>
                  </a:lnTo>
                  <a:lnTo>
                    <a:pt x="11" y="112"/>
                  </a:lnTo>
                  <a:lnTo>
                    <a:pt x="9" y="108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6" y="93"/>
                  </a:lnTo>
                  <a:lnTo>
                    <a:pt x="6" y="87"/>
                  </a:lnTo>
                  <a:lnTo>
                    <a:pt x="4" y="82"/>
                  </a:lnTo>
                  <a:lnTo>
                    <a:pt x="4" y="76"/>
                  </a:lnTo>
                  <a:lnTo>
                    <a:pt x="3" y="70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1" y="0"/>
                  </a:lnTo>
                  <a:lnTo>
                    <a:pt x="9" y="1"/>
                  </a:lnTo>
                  <a:lnTo>
                    <a:pt x="29" y="145"/>
                  </a:lnTo>
                  <a:lnTo>
                    <a:pt x="131" y="242"/>
                  </a:lnTo>
                  <a:lnTo>
                    <a:pt x="132" y="262"/>
                  </a:lnTo>
                  <a:lnTo>
                    <a:pt x="132" y="262"/>
                  </a:lnTo>
                  <a:close/>
                </a:path>
              </a:pathLst>
            </a:custGeom>
            <a:solidFill>
              <a:srgbClr val="DE40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6" name="Freeform 70"/>
            <p:cNvSpPr>
              <a:spLocks/>
            </p:cNvSpPr>
            <p:nvPr/>
          </p:nvSpPr>
          <p:spPr bwMode="auto">
            <a:xfrm>
              <a:off x="2391" y="1497"/>
              <a:ext cx="66" cy="15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3"/>
                </a:cxn>
                <a:cxn ang="0">
                  <a:pos x="33" y="11"/>
                </a:cxn>
                <a:cxn ang="0">
                  <a:pos x="33" y="21"/>
                </a:cxn>
                <a:cxn ang="0">
                  <a:pos x="32" y="29"/>
                </a:cxn>
                <a:cxn ang="0">
                  <a:pos x="32" y="36"/>
                </a:cxn>
                <a:cxn ang="0">
                  <a:pos x="32" y="42"/>
                </a:cxn>
                <a:cxn ang="0">
                  <a:pos x="32" y="50"/>
                </a:cxn>
                <a:cxn ang="0">
                  <a:pos x="33" y="56"/>
                </a:cxn>
                <a:cxn ang="0">
                  <a:pos x="34" y="63"/>
                </a:cxn>
                <a:cxn ang="0">
                  <a:pos x="34" y="70"/>
                </a:cxn>
                <a:cxn ang="0">
                  <a:pos x="36" y="77"/>
                </a:cxn>
                <a:cxn ang="0">
                  <a:pos x="38" y="87"/>
                </a:cxn>
                <a:cxn ang="0">
                  <a:pos x="36" y="97"/>
                </a:cxn>
                <a:cxn ang="0">
                  <a:pos x="31" y="108"/>
                </a:cxn>
                <a:cxn ang="0">
                  <a:pos x="26" y="117"/>
                </a:cxn>
                <a:cxn ang="0">
                  <a:pos x="17" y="123"/>
                </a:cxn>
                <a:cxn ang="0">
                  <a:pos x="9" y="129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4" y="143"/>
                </a:cxn>
                <a:cxn ang="0">
                  <a:pos x="9" y="148"/>
                </a:cxn>
                <a:cxn ang="0">
                  <a:pos x="16" y="152"/>
                </a:cxn>
                <a:cxn ang="0">
                  <a:pos x="24" y="155"/>
                </a:cxn>
                <a:cxn ang="0">
                  <a:pos x="34" y="153"/>
                </a:cxn>
                <a:cxn ang="0">
                  <a:pos x="43" y="149"/>
                </a:cxn>
                <a:cxn ang="0">
                  <a:pos x="49" y="145"/>
                </a:cxn>
                <a:cxn ang="0">
                  <a:pos x="56" y="138"/>
                </a:cxn>
                <a:cxn ang="0">
                  <a:pos x="60" y="131"/>
                </a:cxn>
                <a:cxn ang="0">
                  <a:pos x="64" y="121"/>
                </a:cxn>
                <a:cxn ang="0">
                  <a:pos x="65" y="110"/>
                </a:cxn>
                <a:cxn ang="0">
                  <a:pos x="65" y="98"/>
                </a:cxn>
                <a:cxn ang="0">
                  <a:pos x="64" y="88"/>
                </a:cxn>
                <a:cxn ang="0">
                  <a:pos x="61" y="75"/>
                </a:cxn>
                <a:cxn ang="0">
                  <a:pos x="58" y="63"/>
                </a:cxn>
                <a:cxn ang="0">
                  <a:pos x="55" y="52"/>
                </a:cxn>
                <a:cxn ang="0">
                  <a:pos x="52" y="41"/>
                </a:cxn>
                <a:cxn ang="0">
                  <a:pos x="47" y="30"/>
                </a:cxn>
                <a:cxn ang="0">
                  <a:pos x="44" y="21"/>
                </a:cxn>
                <a:cxn ang="0">
                  <a:pos x="41" y="13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66" h="155">
                  <a:moveTo>
                    <a:pt x="35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5"/>
                  </a:lnTo>
                  <a:lnTo>
                    <a:pt x="33" y="21"/>
                  </a:lnTo>
                  <a:lnTo>
                    <a:pt x="33" y="27"/>
                  </a:lnTo>
                  <a:lnTo>
                    <a:pt x="32" y="29"/>
                  </a:lnTo>
                  <a:lnTo>
                    <a:pt x="32" y="33"/>
                  </a:lnTo>
                  <a:lnTo>
                    <a:pt x="32" y="36"/>
                  </a:lnTo>
                  <a:lnTo>
                    <a:pt x="32" y="39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2" y="50"/>
                  </a:lnTo>
                  <a:lnTo>
                    <a:pt x="33" y="53"/>
                  </a:lnTo>
                  <a:lnTo>
                    <a:pt x="33" y="56"/>
                  </a:lnTo>
                  <a:lnTo>
                    <a:pt x="33" y="60"/>
                  </a:lnTo>
                  <a:lnTo>
                    <a:pt x="34" y="63"/>
                  </a:lnTo>
                  <a:lnTo>
                    <a:pt x="34" y="66"/>
                  </a:lnTo>
                  <a:lnTo>
                    <a:pt x="34" y="70"/>
                  </a:lnTo>
                  <a:lnTo>
                    <a:pt x="35" y="74"/>
                  </a:lnTo>
                  <a:lnTo>
                    <a:pt x="36" y="77"/>
                  </a:lnTo>
                  <a:lnTo>
                    <a:pt x="38" y="80"/>
                  </a:lnTo>
                  <a:lnTo>
                    <a:pt x="38" y="87"/>
                  </a:lnTo>
                  <a:lnTo>
                    <a:pt x="38" y="92"/>
                  </a:lnTo>
                  <a:lnTo>
                    <a:pt x="36" y="97"/>
                  </a:lnTo>
                  <a:lnTo>
                    <a:pt x="35" y="104"/>
                  </a:lnTo>
                  <a:lnTo>
                    <a:pt x="31" y="108"/>
                  </a:lnTo>
                  <a:lnTo>
                    <a:pt x="29" y="112"/>
                  </a:lnTo>
                  <a:lnTo>
                    <a:pt x="26" y="117"/>
                  </a:lnTo>
                  <a:lnTo>
                    <a:pt x="21" y="120"/>
                  </a:lnTo>
                  <a:lnTo>
                    <a:pt x="17" y="123"/>
                  </a:lnTo>
                  <a:lnTo>
                    <a:pt x="14" y="127"/>
                  </a:lnTo>
                  <a:lnTo>
                    <a:pt x="9" y="129"/>
                  </a:lnTo>
                  <a:lnTo>
                    <a:pt x="6" y="132"/>
                  </a:lnTo>
                  <a:lnTo>
                    <a:pt x="1" y="134"/>
                  </a:lnTo>
                  <a:lnTo>
                    <a:pt x="0" y="135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4" y="143"/>
                  </a:lnTo>
                  <a:lnTo>
                    <a:pt x="6" y="146"/>
                  </a:lnTo>
                  <a:lnTo>
                    <a:pt x="9" y="148"/>
                  </a:lnTo>
                  <a:lnTo>
                    <a:pt x="13" y="151"/>
                  </a:lnTo>
                  <a:lnTo>
                    <a:pt x="16" y="152"/>
                  </a:lnTo>
                  <a:lnTo>
                    <a:pt x="19" y="155"/>
                  </a:lnTo>
                  <a:lnTo>
                    <a:pt x="24" y="155"/>
                  </a:lnTo>
                  <a:lnTo>
                    <a:pt x="29" y="155"/>
                  </a:lnTo>
                  <a:lnTo>
                    <a:pt x="34" y="153"/>
                  </a:lnTo>
                  <a:lnTo>
                    <a:pt x="40" y="151"/>
                  </a:lnTo>
                  <a:lnTo>
                    <a:pt x="43" y="149"/>
                  </a:lnTo>
                  <a:lnTo>
                    <a:pt x="46" y="148"/>
                  </a:lnTo>
                  <a:lnTo>
                    <a:pt x="49" y="145"/>
                  </a:lnTo>
                  <a:lnTo>
                    <a:pt x="54" y="143"/>
                  </a:lnTo>
                  <a:lnTo>
                    <a:pt x="56" y="138"/>
                  </a:lnTo>
                  <a:lnTo>
                    <a:pt x="58" y="135"/>
                  </a:lnTo>
                  <a:lnTo>
                    <a:pt x="60" y="131"/>
                  </a:lnTo>
                  <a:lnTo>
                    <a:pt x="62" y="127"/>
                  </a:lnTo>
                  <a:lnTo>
                    <a:pt x="64" y="121"/>
                  </a:lnTo>
                  <a:lnTo>
                    <a:pt x="65" y="116"/>
                  </a:lnTo>
                  <a:lnTo>
                    <a:pt x="65" y="110"/>
                  </a:lnTo>
                  <a:lnTo>
                    <a:pt x="66" y="105"/>
                  </a:lnTo>
                  <a:lnTo>
                    <a:pt x="65" y="98"/>
                  </a:lnTo>
                  <a:lnTo>
                    <a:pt x="65" y="93"/>
                  </a:lnTo>
                  <a:lnTo>
                    <a:pt x="64" y="88"/>
                  </a:lnTo>
                  <a:lnTo>
                    <a:pt x="64" y="81"/>
                  </a:lnTo>
                  <a:lnTo>
                    <a:pt x="61" y="75"/>
                  </a:lnTo>
                  <a:lnTo>
                    <a:pt x="60" y="69"/>
                  </a:lnTo>
                  <a:lnTo>
                    <a:pt x="58" y="63"/>
                  </a:lnTo>
                  <a:lnTo>
                    <a:pt x="57" y="59"/>
                  </a:lnTo>
                  <a:lnTo>
                    <a:pt x="55" y="52"/>
                  </a:lnTo>
                  <a:lnTo>
                    <a:pt x="54" y="46"/>
                  </a:lnTo>
                  <a:lnTo>
                    <a:pt x="52" y="41"/>
                  </a:lnTo>
                  <a:lnTo>
                    <a:pt x="49" y="36"/>
                  </a:lnTo>
                  <a:lnTo>
                    <a:pt x="47" y="30"/>
                  </a:lnTo>
                  <a:lnTo>
                    <a:pt x="46" y="25"/>
                  </a:lnTo>
                  <a:lnTo>
                    <a:pt x="44" y="21"/>
                  </a:lnTo>
                  <a:lnTo>
                    <a:pt x="43" y="18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7" name="Freeform 71"/>
            <p:cNvSpPr>
              <a:spLocks/>
            </p:cNvSpPr>
            <p:nvPr/>
          </p:nvSpPr>
          <p:spPr bwMode="auto">
            <a:xfrm>
              <a:off x="2406" y="1670"/>
              <a:ext cx="71" cy="124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63" y="4"/>
                </a:cxn>
                <a:cxn ang="0">
                  <a:pos x="58" y="9"/>
                </a:cxn>
                <a:cxn ang="0">
                  <a:pos x="54" y="16"/>
                </a:cxn>
                <a:cxn ang="0">
                  <a:pos x="51" y="25"/>
                </a:cxn>
                <a:cxn ang="0">
                  <a:pos x="50" y="36"/>
                </a:cxn>
                <a:cxn ang="0">
                  <a:pos x="50" y="45"/>
                </a:cxn>
                <a:cxn ang="0">
                  <a:pos x="52" y="53"/>
                </a:cxn>
                <a:cxn ang="0">
                  <a:pos x="54" y="59"/>
                </a:cxn>
                <a:cxn ang="0">
                  <a:pos x="54" y="67"/>
                </a:cxn>
                <a:cxn ang="0">
                  <a:pos x="52" y="75"/>
                </a:cxn>
                <a:cxn ang="0">
                  <a:pos x="46" y="85"/>
                </a:cxn>
                <a:cxn ang="0">
                  <a:pos x="37" y="93"/>
                </a:cxn>
                <a:cxn ang="0">
                  <a:pos x="25" y="98"/>
                </a:cxn>
                <a:cxn ang="0">
                  <a:pos x="14" y="102"/>
                </a:cxn>
                <a:cxn ang="0">
                  <a:pos x="5" y="105"/>
                </a:cxn>
                <a:cxn ang="0">
                  <a:pos x="0" y="106"/>
                </a:cxn>
                <a:cxn ang="0">
                  <a:pos x="0" y="107"/>
                </a:cxn>
                <a:cxn ang="0">
                  <a:pos x="2" y="114"/>
                </a:cxn>
                <a:cxn ang="0">
                  <a:pos x="7" y="121"/>
                </a:cxn>
                <a:cxn ang="0">
                  <a:pos x="15" y="124"/>
                </a:cxn>
                <a:cxn ang="0">
                  <a:pos x="24" y="124"/>
                </a:cxn>
                <a:cxn ang="0">
                  <a:pos x="32" y="122"/>
                </a:cxn>
                <a:cxn ang="0">
                  <a:pos x="40" y="120"/>
                </a:cxn>
                <a:cxn ang="0">
                  <a:pos x="46" y="116"/>
                </a:cxn>
                <a:cxn ang="0">
                  <a:pos x="53" y="111"/>
                </a:cxn>
                <a:cxn ang="0">
                  <a:pos x="58" y="103"/>
                </a:cxn>
                <a:cxn ang="0">
                  <a:pos x="62" y="96"/>
                </a:cxn>
                <a:cxn ang="0">
                  <a:pos x="66" y="87"/>
                </a:cxn>
                <a:cxn ang="0">
                  <a:pos x="68" y="78"/>
                </a:cxn>
                <a:cxn ang="0">
                  <a:pos x="69" y="68"/>
                </a:cxn>
                <a:cxn ang="0">
                  <a:pos x="70" y="57"/>
                </a:cxn>
                <a:cxn ang="0">
                  <a:pos x="71" y="46"/>
                </a:cxn>
                <a:cxn ang="0">
                  <a:pos x="71" y="37"/>
                </a:cxn>
                <a:cxn ang="0">
                  <a:pos x="70" y="27"/>
                </a:cxn>
                <a:cxn ang="0">
                  <a:pos x="70" y="18"/>
                </a:cxn>
                <a:cxn ang="0">
                  <a:pos x="70" y="12"/>
                </a:cxn>
                <a:cxn ang="0">
                  <a:pos x="69" y="5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71" h="124">
                  <a:moveTo>
                    <a:pt x="69" y="0"/>
                  </a:moveTo>
                  <a:lnTo>
                    <a:pt x="68" y="0"/>
                  </a:lnTo>
                  <a:lnTo>
                    <a:pt x="65" y="3"/>
                  </a:lnTo>
                  <a:lnTo>
                    <a:pt x="63" y="4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3"/>
                  </a:lnTo>
                  <a:lnTo>
                    <a:pt x="54" y="16"/>
                  </a:lnTo>
                  <a:lnTo>
                    <a:pt x="52" y="20"/>
                  </a:lnTo>
                  <a:lnTo>
                    <a:pt x="51" y="25"/>
                  </a:lnTo>
                  <a:lnTo>
                    <a:pt x="50" y="30"/>
                  </a:lnTo>
                  <a:lnTo>
                    <a:pt x="50" y="36"/>
                  </a:lnTo>
                  <a:lnTo>
                    <a:pt x="50" y="42"/>
                  </a:lnTo>
                  <a:lnTo>
                    <a:pt x="50" y="45"/>
                  </a:lnTo>
                  <a:lnTo>
                    <a:pt x="51" y="48"/>
                  </a:lnTo>
                  <a:lnTo>
                    <a:pt x="52" y="53"/>
                  </a:lnTo>
                  <a:lnTo>
                    <a:pt x="53" y="57"/>
                  </a:lnTo>
                  <a:lnTo>
                    <a:pt x="54" y="59"/>
                  </a:lnTo>
                  <a:lnTo>
                    <a:pt x="55" y="62"/>
                  </a:lnTo>
                  <a:lnTo>
                    <a:pt x="54" y="67"/>
                  </a:lnTo>
                  <a:lnTo>
                    <a:pt x="54" y="70"/>
                  </a:lnTo>
                  <a:lnTo>
                    <a:pt x="52" y="75"/>
                  </a:lnTo>
                  <a:lnTo>
                    <a:pt x="50" y="81"/>
                  </a:lnTo>
                  <a:lnTo>
                    <a:pt x="46" y="85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1" y="96"/>
                  </a:lnTo>
                  <a:lnTo>
                    <a:pt x="25" y="98"/>
                  </a:lnTo>
                  <a:lnTo>
                    <a:pt x="19" y="100"/>
                  </a:lnTo>
                  <a:lnTo>
                    <a:pt x="14" y="102"/>
                  </a:lnTo>
                  <a:lnTo>
                    <a:pt x="9" y="103"/>
                  </a:lnTo>
                  <a:lnTo>
                    <a:pt x="5" y="105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2" y="114"/>
                  </a:lnTo>
                  <a:lnTo>
                    <a:pt x="6" y="120"/>
                  </a:lnTo>
                  <a:lnTo>
                    <a:pt x="7" y="121"/>
                  </a:lnTo>
                  <a:lnTo>
                    <a:pt x="12" y="123"/>
                  </a:lnTo>
                  <a:lnTo>
                    <a:pt x="15" y="124"/>
                  </a:lnTo>
                  <a:lnTo>
                    <a:pt x="19" y="124"/>
                  </a:lnTo>
                  <a:lnTo>
                    <a:pt x="24" y="124"/>
                  </a:lnTo>
                  <a:lnTo>
                    <a:pt x="30" y="123"/>
                  </a:lnTo>
                  <a:lnTo>
                    <a:pt x="32" y="122"/>
                  </a:lnTo>
                  <a:lnTo>
                    <a:pt x="37" y="121"/>
                  </a:lnTo>
                  <a:lnTo>
                    <a:pt x="40" y="120"/>
                  </a:lnTo>
                  <a:lnTo>
                    <a:pt x="43" y="119"/>
                  </a:lnTo>
                  <a:lnTo>
                    <a:pt x="46" y="116"/>
                  </a:lnTo>
                  <a:lnTo>
                    <a:pt x="50" y="114"/>
                  </a:lnTo>
                  <a:lnTo>
                    <a:pt x="53" y="111"/>
                  </a:lnTo>
                  <a:lnTo>
                    <a:pt x="56" y="108"/>
                  </a:lnTo>
                  <a:lnTo>
                    <a:pt x="58" y="103"/>
                  </a:lnTo>
                  <a:lnTo>
                    <a:pt x="60" y="100"/>
                  </a:lnTo>
                  <a:lnTo>
                    <a:pt x="62" y="96"/>
                  </a:lnTo>
                  <a:lnTo>
                    <a:pt x="65" y="92"/>
                  </a:lnTo>
                  <a:lnTo>
                    <a:pt x="66" y="87"/>
                  </a:lnTo>
                  <a:lnTo>
                    <a:pt x="67" y="82"/>
                  </a:lnTo>
                  <a:lnTo>
                    <a:pt x="68" y="78"/>
                  </a:lnTo>
                  <a:lnTo>
                    <a:pt x="69" y="72"/>
                  </a:lnTo>
                  <a:lnTo>
                    <a:pt x="69" y="68"/>
                  </a:lnTo>
                  <a:lnTo>
                    <a:pt x="70" y="62"/>
                  </a:lnTo>
                  <a:lnTo>
                    <a:pt x="70" y="57"/>
                  </a:lnTo>
                  <a:lnTo>
                    <a:pt x="71" y="52"/>
                  </a:lnTo>
                  <a:lnTo>
                    <a:pt x="71" y="46"/>
                  </a:lnTo>
                  <a:lnTo>
                    <a:pt x="71" y="42"/>
                  </a:lnTo>
                  <a:lnTo>
                    <a:pt x="71" y="37"/>
                  </a:lnTo>
                  <a:lnTo>
                    <a:pt x="71" y="32"/>
                  </a:lnTo>
                  <a:lnTo>
                    <a:pt x="70" y="27"/>
                  </a:lnTo>
                  <a:lnTo>
                    <a:pt x="70" y="23"/>
                  </a:lnTo>
                  <a:lnTo>
                    <a:pt x="70" y="18"/>
                  </a:lnTo>
                  <a:lnTo>
                    <a:pt x="70" y="15"/>
                  </a:lnTo>
                  <a:lnTo>
                    <a:pt x="70" y="12"/>
                  </a:lnTo>
                  <a:lnTo>
                    <a:pt x="70" y="9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221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304800" y="1371600"/>
            <a:ext cx="3200400" cy="3298825"/>
            <a:chOff x="192" y="864"/>
            <a:chExt cx="2016" cy="2078"/>
          </a:xfrm>
        </p:grpSpPr>
        <p:pic>
          <p:nvPicPr>
            <p:cNvPr id="24649" name="Picture 73" descr="E7F1D5C32CD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281"/>
            <a:stretch>
              <a:fillRect/>
            </a:stretch>
          </p:blipFill>
          <p:spPr bwMode="auto">
            <a:xfrm>
              <a:off x="192" y="960"/>
              <a:ext cx="2016" cy="1982"/>
            </a:xfrm>
            <a:prstGeom prst="rect">
              <a:avLst/>
            </a:prstGeom>
            <a:noFill/>
          </p:spPr>
        </p:pic>
        <p:sp useBgFill="1">
          <p:nvSpPr>
            <p:cNvPr id="24650" name="Oval 74"/>
            <p:cNvSpPr>
              <a:spLocks noChangeArrowheads="1"/>
            </p:cNvSpPr>
            <p:nvPr/>
          </p:nvSpPr>
          <p:spPr bwMode="auto">
            <a:xfrm>
              <a:off x="912" y="864"/>
              <a:ext cx="816" cy="336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651" name="AutoShape 75"/>
          <p:cNvSpPr>
            <a:spLocks noChangeArrowheads="1"/>
          </p:cNvSpPr>
          <p:nvPr/>
        </p:nvSpPr>
        <p:spPr bwMode="auto">
          <a:xfrm>
            <a:off x="2743200" y="1143000"/>
            <a:ext cx="1676400" cy="762000"/>
          </a:xfrm>
          <a:prstGeom prst="wedgeEllipseCallout">
            <a:avLst>
              <a:gd name="adj1" fmla="val -90056"/>
              <a:gd name="adj2" fmla="val 138750"/>
            </a:avLst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/>
              <a:t>…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6934200" y="914400"/>
            <a:ext cx="1341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1,2,Т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2984500" y="1193800"/>
            <a:ext cx="1227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КВА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0" y="0"/>
            <a:ext cx="2286016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Ребусы.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0" y="5929330"/>
            <a:ext cx="351870" cy="928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C00000"/>
                </a:solidFill>
                <a:effectLst/>
              </a:rPr>
              <a:t>5</a:t>
            </a:r>
            <a:endParaRPr lang="ru-RU" sz="54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8334 0.2 L -0.19236 0.28912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15833 0.2 L -0.34948 0.66111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8" grpId="0"/>
      <p:bldP spid="50208" grpId="1"/>
      <p:bldP spid="2" grpId="0"/>
      <p:bldP spid="50209" grpId="0"/>
      <p:bldP spid="50209" grpId="1"/>
      <p:bldP spid="3" grpId="0"/>
      <p:bldP spid="4" grpId="0"/>
      <p:bldP spid="6" grpId="0"/>
      <p:bldP spid="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11p"/>
          <p:cNvPicPr>
            <a:picLocks noChangeAspect="1" noChangeArrowheads="1"/>
          </p:cNvPicPr>
          <p:nvPr/>
        </p:nvPicPr>
        <p:blipFill>
          <a:blip r:embed="rId3"/>
          <a:srcRect l="9828" t="9286" r="11548" b="9784"/>
          <a:stretch>
            <a:fillRect/>
          </a:stretch>
        </p:blipFill>
        <p:spPr bwMode="auto">
          <a:xfrm>
            <a:off x="4876800" y="533400"/>
            <a:ext cx="3048000" cy="4648200"/>
          </a:xfrm>
          <a:prstGeom prst="rect">
            <a:avLst/>
          </a:prstGeom>
          <a:noFill/>
        </p:spPr>
      </p:pic>
      <p:pic>
        <p:nvPicPr>
          <p:cNvPr id="34819" name="Picture 3" descr="club_ule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999" t="4800"/>
          <a:stretch>
            <a:fillRect/>
          </a:stretch>
        </p:blipFill>
        <p:spPr bwMode="auto">
          <a:xfrm>
            <a:off x="6651625" y="1676400"/>
            <a:ext cx="2492375" cy="3530600"/>
          </a:xfrm>
          <a:prstGeom prst="rect">
            <a:avLst/>
          </a:prstGeom>
          <a:noFill/>
        </p:spPr>
      </p:pic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8113713" y="4267200"/>
            <a:ext cx="731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Ь</a:t>
            </a: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3429000" y="54356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УЛ</a:t>
            </a:r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1298575" y="5445125"/>
            <a:ext cx="2262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ЦИРК</a:t>
            </a:r>
          </a:p>
        </p:txBody>
      </p:sp>
      <p:pic>
        <p:nvPicPr>
          <p:cNvPr id="34832" name="Picture 16" descr="75698-Royalty-Free-RF-Clipart-Illustration-Of-A-Colorful-Striped-Circus-Tent-With-Flag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295400"/>
            <a:ext cx="4343400" cy="3262313"/>
          </a:xfrm>
          <a:prstGeom prst="rect">
            <a:avLst/>
          </a:prstGeom>
          <a:noFill/>
        </p:spPr>
      </p:pic>
      <p:pic>
        <p:nvPicPr>
          <p:cNvPr id="34833" name="Picture 17" descr="0f47128855a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100" y="965200"/>
            <a:ext cx="3617913" cy="3898900"/>
          </a:xfrm>
          <a:prstGeom prst="rect">
            <a:avLst/>
          </a:prstGeom>
          <a:noFill/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7315200" y="381000"/>
            <a:ext cx="795338" cy="609600"/>
            <a:chOff x="4800" y="288"/>
            <a:chExt cx="501" cy="384"/>
          </a:xfrm>
        </p:grpSpPr>
        <p:pic>
          <p:nvPicPr>
            <p:cNvPr id="34835" name="Picture 1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" y="288"/>
              <a:ext cx="261" cy="384"/>
            </a:xfrm>
            <a:prstGeom prst="rect">
              <a:avLst/>
            </a:prstGeom>
            <a:noFill/>
          </p:spPr>
        </p:pic>
        <p:pic>
          <p:nvPicPr>
            <p:cNvPr id="34836" name="Picture 2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40" y="288"/>
              <a:ext cx="261" cy="384"/>
            </a:xfrm>
            <a:prstGeom prst="rect">
              <a:avLst/>
            </a:prstGeom>
            <a:noFill/>
          </p:spPr>
        </p:pic>
      </p:grp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8115300" y="4267200"/>
            <a:ext cx="731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Ь</a:t>
            </a: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2032000" y="2768600"/>
            <a:ext cx="1366838" cy="569913"/>
            <a:chOff x="1280" y="1744"/>
            <a:chExt cx="861" cy="359"/>
          </a:xfrm>
        </p:grpSpPr>
        <p:sp>
          <p:nvSpPr>
            <p:cNvPr id="4" name="Text Box 32"/>
            <p:cNvSpPr txBox="1">
              <a:spLocks noChangeArrowheads="1"/>
            </p:cNvSpPr>
            <p:nvPr/>
          </p:nvSpPr>
          <p:spPr bwMode="auto">
            <a:xfrm rot="699338">
              <a:off x="1280" y="1744"/>
              <a:ext cx="2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Ц</a:t>
              </a:r>
            </a:p>
          </p:txBody>
        </p: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1488" y="1761"/>
              <a:ext cx="2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И</a:t>
              </a:r>
            </a:p>
          </p:txBody>
        </p: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1712" y="1776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Р</a:t>
              </a: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 rot="-297998">
              <a:off x="1888" y="1760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К</a:t>
              </a:r>
            </a:p>
          </p:txBody>
        </p:sp>
      </p:grp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4432300" y="54356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ЕЙ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2286016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Ребусы.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929330"/>
            <a:ext cx="351870" cy="928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C00000"/>
                </a:solidFill>
                <a:effectLst/>
              </a:rPr>
              <a:t>6</a:t>
            </a:r>
            <a:endParaRPr lang="ru-RU" sz="54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21" name="Управляющая кнопка: в начало 20">
            <a:hlinkClick r:id="rId8" action="ppaction://hlinksldjump" highlightClick="1"/>
          </p:cNvPr>
          <p:cNvSpPr/>
          <p:nvPr/>
        </p:nvSpPr>
        <p:spPr>
          <a:xfrm>
            <a:off x="8001024" y="5786454"/>
            <a:ext cx="928694" cy="857256"/>
          </a:xfrm>
          <a:prstGeom prst="actionButtonBeginning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04827 0.17986 L -0.40226 0.17292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9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9" grpId="0"/>
      <p:bldP spid="50208" grpId="0"/>
      <p:bldP spid="2" grpId="0"/>
      <p:bldP spid="8" grpId="0"/>
      <p:bldP spid="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3995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0002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947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                                                                             </a:t>
                      </a:r>
                      <a:endParaRPr lang="ru-RU" sz="32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1800" u="sng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928686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Логические задачи.</a:t>
            </a:r>
            <a:endParaRPr lang="ru-RU" sz="4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928802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квартирах № 1, № 2, и № 3 жили три котенка: белый, черный и рыжий. В квартирах № 1 и № 2 жил не черный котенок. Белый жил не в квартире № 1. В какой квартире жил какой котенок?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09299af3cdace54a3adc8a816e825af8.jpg"/>
          <p:cNvPicPr>
            <a:picLocks noChangeAspect="1"/>
          </p:cNvPicPr>
          <p:nvPr/>
        </p:nvPicPr>
        <p:blipFill>
          <a:blip r:embed="rId2"/>
          <a:srcRect t="6244" r="1562" b="10508"/>
          <a:stretch>
            <a:fillRect/>
          </a:stretch>
        </p:blipFill>
        <p:spPr>
          <a:xfrm>
            <a:off x="4357686" y="4000480"/>
            <a:ext cx="4500594" cy="285752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929058" y="5934670"/>
            <a:ext cx="1785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C06BA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№1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C06BA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768" y="3643314"/>
            <a:ext cx="1785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C06BA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№2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C06BA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3714752"/>
            <a:ext cx="1571636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C06BA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№3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C06BA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542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5510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782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spc="50" baseline="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                                                                             </a:t>
                      </a:r>
                      <a:endParaRPr lang="ru-RU" sz="3200" b="1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sz="1800" u="sng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928686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Логические задачи.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514351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1785926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мальчика: Миша, Сережа и Гриша живут в одном подъезде на разных этажах: пятом, седьмом и восьмом. Миша живет не ниже Гриши, а Сережа не выше Гриши. Кто из мальчиков на каком этаже живет?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39"/>
          <p:cNvGrpSpPr/>
          <p:nvPr/>
        </p:nvGrpSpPr>
        <p:grpSpPr>
          <a:xfrm>
            <a:off x="1142976" y="4000504"/>
            <a:ext cx="1428760" cy="2264846"/>
            <a:chOff x="1214414" y="4286256"/>
            <a:chExt cx="1428760" cy="2264846"/>
          </a:xfrm>
        </p:grpSpPr>
        <p:pic>
          <p:nvPicPr>
            <p:cNvPr id="31" name="Рисунок 30" descr="843366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5852" y="4786322"/>
              <a:ext cx="1243019" cy="17647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214414" y="4286256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Миша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7715272" y="621508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00166" y="6143644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8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pSp>
        <p:nvGrpSpPr>
          <p:cNvPr id="3" name="Группа 45"/>
          <p:cNvGrpSpPr/>
          <p:nvPr/>
        </p:nvGrpSpPr>
        <p:grpSpPr>
          <a:xfrm>
            <a:off x="3643306" y="3857628"/>
            <a:ext cx="1643074" cy="2571744"/>
            <a:chOff x="3000364" y="4286256"/>
            <a:chExt cx="1643074" cy="2571744"/>
          </a:xfrm>
        </p:grpSpPr>
        <p:sp>
          <p:nvSpPr>
            <p:cNvPr id="37" name="TextBox 36"/>
            <p:cNvSpPr txBox="1"/>
            <p:nvPr/>
          </p:nvSpPr>
          <p:spPr>
            <a:xfrm>
              <a:off x="3143240" y="4286256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Гриша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45" name="Рисунок 44" descr="39152514748275.jpg"/>
            <p:cNvPicPr>
              <a:picLocks noChangeAspect="1"/>
            </p:cNvPicPr>
            <p:nvPr/>
          </p:nvPicPr>
          <p:blipFill>
            <a:blip r:embed="rId3" cstate="print"/>
            <a:srcRect t="13282" r="33955"/>
            <a:stretch>
              <a:fillRect/>
            </a:stretch>
          </p:blipFill>
          <p:spPr>
            <a:xfrm>
              <a:off x="3000364" y="4714884"/>
              <a:ext cx="1643074" cy="2143116"/>
            </a:xfrm>
            <a:prstGeom prst="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4071934" y="621508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7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pSp>
        <p:nvGrpSpPr>
          <p:cNvPr id="7" name="Группа 47"/>
          <p:cNvGrpSpPr/>
          <p:nvPr/>
        </p:nvGrpSpPr>
        <p:grpSpPr>
          <a:xfrm>
            <a:off x="6000760" y="3929066"/>
            <a:ext cx="2031992" cy="2460620"/>
            <a:chOff x="6000760" y="4143380"/>
            <a:chExt cx="2031992" cy="2460620"/>
          </a:xfrm>
        </p:grpSpPr>
        <p:sp>
          <p:nvSpPr>
            <p:cNvPr id="39" name="TextBox 38"/>
            <p:cNvSpPr txBox="1"/>
            <p:nvPr/>
          </p:nvSpPr>
          <p:spPr>
            <a:xfrm>
              <a:off x="6072198" y="4143380"/>
              <a:ext cx="1857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Сережа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47" name="Рисунок 46" descr="0_297c3_9f3928c6_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0760" y="4572008"/>
              <a:ext cx="2031992" cy="20319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272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72013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928686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Логические задачи.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514351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1928802"/>
            <a:ext cx="8001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трех ящиках находится крупа, мука и сахар. На одном из них написано «Крупа», на другом «Мука», на третьем «Крупа или сахар». В каком ящике что находится, если содержимое каждого из них не соответствует надписи?</a:t>
            </a:r>
          </a:p>
          <a:p>
            <a:pPr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в начало 17">
            <a:hlinkClick r:id="rId2" action="ppaction://hlinksldjump" highlightClick="1"/>
          </p:cNvPr>
          <p:cNvSpPr/>
          <p:nvPr/>
        </p:nvSpPr>
        <p:spPr>
          <a:xfrm>
            <a:off x="7572396" y="1857364"/>
            <a:ext cx="928694" cy="642942"/>
          </a:xfrm>
          <a:prstGeom prst="actionButtonBeginning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29132"/>
            <a:ext cx="1219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429132"/>
            <a:ext cx="1181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500570"/>
            <a:ext cx="12096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42976" y="5857892"/>
            <a:ext cx="11430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607220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8" y="600076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10453374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источники:</a:t>
            </a:r>
          </a:p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https://tursputnik.com/2016/08/samye-znamenitye-i-poseschaemye-mesta-mira.html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https://yandex.ru/collections/card/5e906ac9bf5a968589ea0aec/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4"/>
              </a:rPr>
              <a:t>https://yandex.ru/images/search?pos=0&amp;cbir_id=2453834%2FnbUEiLii_</a:t>
            </a:r>
            <a:r>
              <a:rPr lang="ru-RU" dirty="0" smtClean="0">
                <a:hlinkClick r:id="rId4"/>
              </a:rPr>
              <a:t/>
            </a:r>
            <a:br>
              <a:rPr lang="ru-RU" dirty="0" smtClean="0">
                <a:hlinkClick r:id="rId4"/>
              </a:rPr>
            </a:br>
            <a:r>
              <a:rPr lang="en-US" dirty="0" smtClean="0">
                <a:hlinkClick r:id="rId4"/>
              </a:rPr>
              <a:t>5L8ZKwq5PbPBQ&amp;img_url=https%3A%2F%2Flive4fun.ru%2Fdata%2Fold_</a:t>
            </a:r>
            <a:r>
              <a:rPr lang="ru-RU" dirty="0" smtClean="0">
                <a:hlinkClick r:id="rId4"/>
              </a:rPr>
              <a:t/>
            </a:r>
            <a:br>
              <a:rPr lang="ru-RU" dirty="0" smtClean="0">
                <a:hlinkClick r:id="rId4"/>
              </a:rPr>
            </a:br>
            <a:r>
              <a:rPr lang="en-US" dirty="0" smtClean="0">
                <a:hlinkClick r:id="rId4"/>
              </a:rPr>
              <a:t>pictures%2Fimg_4738044_5540_21.jpg&amp;rpt=</a:t>
            </a:r>
            <a:r>
              <a:rPr lang="en-US" dirty="0" err="1" smtClean="0">
                <a:hlinkClick r:id="rId4"/>
              </a:rPr>
              <a:t>imagelike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5"/>
              </a:rPr>
              <a:t>https://sun9-33.userapi.com/c625627/v625627810/5fff/hEao6DDacXI.jpg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6"/>
              </a:rPr>
              <a:t>https://konkurs-dlya-pedagogov.info/wp-content/uploads/2014/02/021814_0643_11.jpg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7"/>
              </a:rPr>
              <a:t>https://d23.com/app/uploads/2016/10/780x463-100616_home-made-disney-halloween-costumes_11.jpg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8"/>
              </a:rPr>
              <a:t>https://sun9-67.userapi.com/c854416/v854416966/73ea7/usKT-sbxlb8.jpg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9"/>
              </a:rPr>
              <a:t>https://s1.slide-share.ru/s_slide/11e169b994af06f549ff0632b40a31ff/e63197f0-28bf-4160-9bbf-a631ade87177.jpeg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0"/>
              </a:rPr>
              <a:t>https://prikolnye-kartinki.ru/img/picture/Oct/24/c7b62333c6adfecc6607016505ac4da5/mini_8.jpg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1"/>
              </a:rPr>
              <a:t>https://i.pinimg.com/236x/d2/29/71/d229716e0a6252243b28e30eb434d7d7--red-dots-polka-dots.jpg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Ребусы  </a:t>
            </a:r>
            <a:r>
              <a:rPr lang="en-US" b="1" dirty="0" smtClean="0">
                <a:hlinkClick r:id="rId12"/>
              </a:rPr>
              <a:t>le-savchen.ucoz.ru</a:t>
            </a:r>
            <a:endParaRPr lang="en-US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Веселые вопросы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500306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Тройка лошадей за час пробежала 30 км. Сколько километров за час пробежала каждая лошадь?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км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1142976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429520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Веселые вопросы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50030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Двое играли в шахматы 4 часа. Сколько времени играл каждый?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часа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1142976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358082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Веселые вопросы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35743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Петух, стоя на одной ноге, весит 5 кг. Сколько он будет весить, если встанет на обе ноги?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кг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1142976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429520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71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574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Веселые вопросы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857496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легче: пуд железа или пуд ваты?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одинаково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1142976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358082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58" y="1714500"/>
          <a:ext cx="8215342" cy="4857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42"/>
              </a:tblGrid>
              <a:tr h="26312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264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1143000"/>
          </a:xfrm>
          <a:solidFill>
            <a:schemeClr val="accent2">
              <a:lumMod val="20000"/>
              <a:lumOff val="80000"/>
            </a:schemeClr>
          </a:solidFill>
          <a:ln w="215900" cmpd="thinThick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Веселые вопросы</a:t>
            </a: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357430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Мотоциклист ехал в поселок. По дороге он встретил три легковые машины и грузовик. Сколько всего машин шло в этот поселок?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492919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 одной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1142976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429520" y="571480"/>
            <a:ext cx="571504" cy="571504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</Words>
  <Application>Microsoft Office PowerPoint</Application>
  <PresentationFormat>Экран (4:3)</PresentationFormat>
  <Paragraphs>256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Справедливость</vt:lpstr>
      <vt:lpstr>«Час занимательной математики»</vt:lpstr>
      <vt:lpstr>Категории </vt:lpstr>
      <vt:lpstr>Веселые вопросы </vt:lpstr>
      <vt:lpstr>Веселые вопросы </vt:lpstr>
      <vt:lpstr>Веселые вопросы </vt:lpstr>
      <vt:lpstr>Веселые вопросы </vt:lpstr>
      <vt:lpstr>Веселые вопросы </vt:lpstr>
      <vt:lpstr>Веселые вопросы </vt:lpstr>
      <vt:lpstr>Веселые вопросы </vt:lpstr>
      <vt:lpstr>Веселые вопросы </vt:lpstr>
      <vt:lpstr>Задачи со спичками</vt:lpstr>
      <vt:lpstr>Задачи со спичками</vt:lpstr>
      <vt:lpstr>Задачи со спичками</vt:lpstr>
      <vt:lpstr>В мире чисел</vt:lpstr>
      <vt:lpstr>В мире чисел</vt:lpstr>
      <vt:lpstr>В мире чисел</vt:lpstr>
      <vt:lpstr>В мире чисел</vt:lpstr>
      <vt:lpstr>В мире чисел</vt:lpstr>
      <vt:lpstr>Логогрифы</vt:lpstr>
      <vt:lpstr>Логогрифы</vt:lpstr>
      <vt:lpstr>Логогрифы</vt:lpstr>
      <vt:lpstr>Фразеологическая математика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Задачи на расположение</vt:lpstr>
      <vt:lpstr>Задачи на расположение</vt:lpstr>
      <vt:lpstr>Задачи на расположение</vt:lpstr>
      <vt:lpstr>Задачи на расположение</vt:lpstr>
      <vt:lpstr>Сказочные задачи</vt:lpstr>
      <vt:lpstr>Сказочные задачи</vt:lpstr>
      <vt:lpstr>Сказочные задачи</vt:lpstr>
      <vt:lpstr>Ребусы.</vt:lpstr>
      <vt:lpstr>Слайд 39</vt:lpstr>
      <vt:lpstr>Слайд 40</vt:lpstr>
      <vt:lpstr>Слайд 41</vt:lpstr>
      <vt:lpstr>Слайд 42</vt:lpstr>
      <vt:lpstr>Слайд 43</vt:lpstr>
      <vt:lpstr>Слайд 44</vt:lpstr>
      <vt:lpstr>Логические задачи.</vt:lpstr>
      <vt:lpstr>Логические задачи.</vt:lpstr>
      <vt:lpstr>Логические задачи.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«Час занимательной математики»</dc:title>
  <dc:creator>PC</dc:creator>
  <cp:lastModifiedBy>PC</cp:lastModifiedBy>
  <cp:revision>1</cp:revision>
  <dcterms:created xsi:type="dcterms:W3CDTF">2025-09-10T20:42:37Z</dcterms:created>
  <dcterms:modified xsi:type="dcterms:W3CDTF">2025-09-10T20:43:27Z</dcterms:modified>
</cp:coreProperties>
</file>