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59" r:id="rId6"/>
    <p:sldId id="262" r:id="rId7"/>
    <p:sldId id="264" r:id="rId8"/>
    <p:sldId id="263" r:id="rId9"/>
    <p:sldId id="265" r:id="rId10"/>
    <p:sldId id="266" r:id="rId11"/>
    <p:sldId id="267" r:id="rId12"/>
    <p:sldId id="279" r:id="rId13"/>
    <p:sldId id="277" r:id="rId14"/>
    <p:sldId id="268" r:id="rId15"/>
    <p:sldId id="269" r:id="rId16"/>
    <p:sldId id="270" r:id="rId17"/>
    <p:sldId id="271" r:id="rId18"/>
    <p:sldId id="273" r:id="rId19"/>
    <p:sldId id="278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A690-4E07-446D-B195-D86423E6294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08DB-104F-4727-8012-E1CFBDC70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A690-4E07-446D-B195-D86423E6294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08DB-104F-4727-8012-E1CFBDC70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A690-4E07-446D-B195-D86423E6294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08DB-104F-4727-8012-E1CFBDC70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A690-4E07-446D-B195-D86423E6294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08DB-104F-4727-8012-E1CFBDC70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A690-4E07-446D-B195-D86423E6294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08DB-104F-4727-8012-E1CFBDC70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A690-4E07-446D-B195-D86423E6294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08DB-104F-4727-8012-E1CFBDC70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A690-4E07-446D-B195-D86423E6294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08DB-104F-4727-8012-E1CFBDC70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A690-4E07-446D-B195-D86423E6294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08DB-104F-4727-8012-E1CFBDC70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A690-4E07-446D-B195-D86423E6294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08DB-104F-4727-8012-E1CFBDC70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A690-4E07-446D-B195-D86423E6294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08DB-104F-4727-8012-E1CFBDC70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A690-4E07-446D-B195-D86423E6294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08DB-104F-4727-8012-E1CFBDC70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A690-4E07-446D-B195-D86423E62946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08DB-104F-4727-8012-E1CFBDC70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1;&#1083;&#1086;&#1082;&#1072;&#1076;&#1072;%20&#1051;&#1077;&#1085;&#1080;&#1085;&#1075;&#1088;&#1072;&#1076;&#1072;\&#1087;&#1088;&#1077;&#1079;&#1077;&#1085;&#1090;&#1072;&#1094;&#1080;&#1103;_1\Sedmaya_Leningradskaya_simfoniya_-_SHostakovich_(iPlayer.fm)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филиппов.00317F35504E475\Рабочий стол\Картинки_Блокада Ленинграда\d854375s-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208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44270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66"/>
            <a:ext cx="4129089" cy="27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214686"/>
            <a:ext cx="3500462" cy="325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 января 1942 года Гитлер цинично заявил: “Ленинград мы не штурмуем сознательно. Ленинград выжрет самого себя”.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714776" cy="250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3657354" cy="260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43380"/>
            <a:ext cx="3214710" cy="236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29066"/>
            <a:ext cx="399616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262573" cy="317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5469826" cy="286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714488"/>
            <a:ext cx="28575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72198" y="285728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Всё для фронта,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всё для победы!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524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143404" cy="277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''Дорога жизни'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562710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34" descr="24438278_1941_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8604"/>
            <a:ext cx="381923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0358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1860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lokad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46688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Рисунок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214554"/>
            <a:ext cx="494593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shostakovi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14686"/>
            <a:ext cx="284472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Sedmaya_Leningradskaya_simfoniya_-_SHostakovich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143240" y="1928802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1802" y="214290"/>
            <a:ext cx="5786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блокады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замолкало ленинградское радио, где выступали поэты и писатели.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июля 1942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Урала доставили партитуру 7-й симфонии Дмитрия Шостаковича, которая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августа 1942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исполнена оркестром Радиокомитета в осажденном немцами Ленинграде.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3786214" cy="2786082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марта 1942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было принято решение об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очистке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города от завалов снега, льда,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грязи, трупов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 уже к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апреля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город был приведен в порядок силами изможденных ленинградцев и солдат местного гарнизона.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40568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3867267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00438"/>
            <a:ext cx="395102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smtClean="0">
                <a:latin typeface="Bookman Old Style" pitchFamily="18" charset="0"/>
              </a:rPr>
              <a:t>Из тезисов немецкого доклада "О блокаде Ленинграда", 21 сентября</a:t>
            </a:r>
            <a:r>
              <a:rPr lang="ru-RU" sz="3200" b="1" smtClean="0"/>
              <a:t> </a:t>
            </a:r>
            <a:r>
              <a:rPr lang="ru-RU" sz="3200" b="1" smtClean="0">
                <a:latin typeface="Bookman Old Style" pitchFamily="18" charset="0"/>
              </a:rPr>
              <a:t>1941 года</a:t>
            </a:r>
            <a:r>
              <a:rPr lang="ru-RU" sz="3200" b="1" smtClean="0"/>
              <a:t> 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latin typeface="Bookman Old Style" pitchFamily="18" charset="0"/>
              </a:rPr>
              <a:t>   </a:t>
            </a:r>
            <a:r>
              <a:rPr lang="en-US" sz="2400" smtClean="0">
                <a:latin typeface="Bookman Old Style" pitchFamily="18" charset="0"/>
              </a:rPr>
              <a:t>   </a:t>
            </a:r>
            <a:r>
              <a:rPr lang="ru-RU" sz="2400" smtClean="0"/>
              <a:t>«</a:t>
            </a:r>
            <a:r>
              <a:rPr lang="ru-RU" sz="2800" b="1" smtClean="0">
                <a:latin typeface="Bookman Old Style" pitchFamily="18" charset="0"/>
              </a:rPr>
              <a:t>Сначала мы блокируем Ленинград и разрушаем город артиллерией и авиацией... Весной мы проникнем в город... вывезем всё, что осталось живое, вглубь России или возьмём в плен, сровняем Ленинград с землёй и передадим район севернее Невы Финляндии.</a:t>
            </a:r>
            <a:r>
              <a:rPr lang="ru-RU" sz="2800" b="1" smtClean="0"/>
              <a:t>»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Book Antiqua" pitchFamily="18" charset="0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следующую блокадную зиму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1943 положение осажденного Ленинграда значительно улучшилось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ходил общественный транспорт,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открылись школы, кинотеатры, действовали водопровод и канализация,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городские бани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3"/>
            <a:ext cx="91440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56750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4394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86190"/>
            <a:ext cx="38727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715436" cy="60939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июля </a:t>
            </a:r>
            <a:r>
              <a:rPr lang="ru-RU" sz="3100" dirty="0" smtClean="0"/>
              <a:t>был захвачен Псков;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июля </a:t>
            </a:r>
            <a:r>
              <a:rPr lang="ru-RU" sz="3100" dirty="0" smtClean="0"/>
              <a:t>немецкие части прорвали фронт и силами 4-я танковой группы армии «Север» вышли к реке Плюса и далее устремились к Луге;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августа </a:t>
            </a:r>
            <a:r>
              <a:rPr lang="ru-RU" sz="3100" dirty="0" smtClean="0"/>
              <a:t>немцы заняли станцию Чудово, тем самым перерезав Октябрьскую железную дорогу;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через 8 дней овладели Тосно;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августа </a:t>
            </a:r>
            <a:r>
              <a:rPr lang="ru-RU" sz="3100" dirty="0" smtClean="0"/>
              <a:t>был захвачен крупный железнодорожный узел Мга;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С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</a:t>
            </a:r>
            <a:r>
              <a:rPr lang="ru-RU" sz="3100" dirty="0" smtClean="0"/>
              <a:t>, когда немцы захватили Шлиссельбург, началась 871-дневная блокада Ленинграда.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endParaRPr lang="ru-RU" sz="4000" b="1" dirty="0" smtClean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4429132"/>
            <a:ext cx="8677306" cy="214316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момент установления блокады в городе находилось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миллиона 544 тысячи человек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том числе около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400 тысяч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Кроме того, в пригородных районах, то есть тоже в кольце блокады, осталось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343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тысячи человек. В сентябре, когда начались систематические бомбардировки, обстрелы и пожары, многие хотели выехать, но пути уже были отрезаны.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11" descr="cover_siege_of_leningrad"/>
          <p:cNvPicPr>
            <a:picLocks noChangeAspect="1" noChangeArrowheads="1"/>
          </p:cNvPicPr>
          <p:nvPr/>
        </p:nvPicPr>
        <p:blipFill>
          <a:blip r:embed="rId2"/>
          <a:srcRect t="17213"/>
          <a:stretch>
            <a:fillRect/>
          </a:stretch>
        </p:blipFill>
        <p:spPr bwMode="auto">
          <a:xfrm>
            <a:off x="4134656" y="357166"/>
            <a:ext cx="37234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71744"/>
            <a:ext cx="3857652" cy="215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t="3122" b="3227"/>
          <a:stretch>
            <a:fillRect/>
          </a:stretch>
        </p:blipFill>
        <p:spPr bwMode="auto">
          <a:xfrm>
            <a:off x="428596" y="285728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8141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26662" cy="52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4414" y="5857892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Свыше 640 тысяч ленинградцев погибло от голода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72528" cy="56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341</Words>
  <Application>Microsoft Office PowerPoint</Application>
  <PresentationFormat>Экран (4:3)</PresentationFormat>
  <Paragraphs>24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 Из тезисов немецкого доклада "О блокаде Ленинграда", 21 сентября 1941 года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квартира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филиппов</dc:creator>
  <cp:lastModifiedBy>Филиппов</cp:lastModifiedBy>
  <cp:revision>43</cp:revision>
  <dcterms:created xsi:type="dcterms:W3CDTF">2001-12-31T21:17:47Z</dcterms:created>
  <dcterms:modified xsi:type="dcterms:W3CDTF">2020-01-25T19:26:33Z</dcterms:modified>
</cp:coreProperties>
</file>